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sldIdLst>
    <p:sldId id="256" r:id="rId5"/>
    <p:sldId id="258" r:id="rId6"/>
    <p:sldId id="257" r:id="rId7"/>
    <p:sldId id="261" r:id="rId8"/>
    <p:sldId id="259" r:id="rId9"/>
    <p:sldId id="260" r:id="rId10"/>
    <p:sldId id="262" r:id="rId11"/>
    <p:sldId id="264" r:id="rId12"/>
    <p:sldId id="265" r:id="rId13"/>
    <p:sldId id="266" r:id="rId14"/>
    <p:sldId id="269" r:id="rId15"/>
    <p:sldId id="267" r:id="rId16"/>
    <p:sldId id="268" r:id="rId17"/>
    <p:sldId id="263" r:id="rId18"/>
    <p:sldId id="282" r:id="rId19"/>
    <p:sldId id="272" r:id="rId20"/>
    <p:sldId id="271" r:id="rId21"/>
    <p:sldId id="270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CDE63-D03F-4E6D-883C-4F233C1B8331}" v="1" dt="2020-12-09T19:47:56.764"/>
    <p1510:client id="{6DF73213-06F3-463B-BBF8-5CDE9C674ACE}" v="175" dt="2020-12-07T01:53:58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se, Grant" userId="5a0c724c-193e-4ca2-b742-5d7d4fdffab8" providerId="ADAL" clId="{6DF73213-06F3-463B-BBF8-5CDE9C674ACE}"/>
    <pc:docChg chg="undo custSel mod addSld delSld modSld sldOrd">
      <pc:chgData name="Wiese, Grant" userId="5a0c724c-193e-4ca2-b742-5d7d4fdffab8" providerId="ADAL" clId="{6DF73213-06F3-463B-BBF8-5CDE9C674ACE}" dt="2020-12-07T01:53:58.866" v="3512"/>
      <pc:docMkLst>
        <pc:docMk/>
      </pc:docMkLst>
      <pc:sldChg chg="modSp mod">
        <pc:chgData name="Wiese, Grant" userId="5a0c724c-193e-4ca2-b742-5d7d4fdffab8" providerId="ADAL" clId="{6DF73213-06F3-463B-BBF8-5CDE9C674ACE}" dt="2020-12-06T17:59:52.871" v="1568" actId="403"/>
        <pc:sldMkLst>
          <pc:docMk/>
          <pc:sldMk cId="2363086488" sldId="256"/>
        </pc:sldMkLst>
        <pc:spChg chg="mod">
          <ac:chgData name="Wiese, Grant" userId="5a0c724c-193e-4ca2-b742-5d7d4fdffab8" providerId="ADAL" clId="{6DF73213-06F3-463B-BBF8-5CDE9C674ACE}" dt="2020-12-06T17:59:52.871" v="1568" actId="403"/>
          <ac:spMkLst>
            <pc:docMk/>
            <pc:sldMk cId="2363086488" sldId="256"/>
            <ac:spMk id="3" creationId="{C78C6CDB-687F-4A8F-B706-A6C747EB56DA}"/>
          </ac:spMkLst>
        </pc:spChg>
      </pc:sldChg>
      <pc:sldChg chg="modSp">
        <pc:chgData name="Wiese, Grant" userId="5a0c724c-193e-4ca2-b742-5d7d4fdffab8" providerId="ADAL" clId="{6DF73213-06F3-463B-BBF8-5CDE9C674ACE}" dt="2020-12-06T17:31:09.092" v="1367" actId="478"/>
        <pc:sldMkLst>
          <pc:docMk/>
          <pc:sldMk cId="4288329598" sldId="257"/>
        </pc:sldMkLst>
        <pc:graphicFrameChg chg="mod">
          <ac:chgData name="Wiese, Grant" userId="5a0c724c-193e-4ca2-b742-5d7d4fdffab8" providerId="ADAL" clId="{6DF73213-06F3-463B-BBF8-5CDE9C674ACE}" dt="2020-12-06T17:31:09.092" v="1367" actId="478"/>
          <ac:graphicFrameMkLst>
            <pc:docMk/>
            <pc:sldMk cId="4288329598" sldId="257"/>
            <ac:graphicFrameMk id="15" creationId="{FF939DAA-D2DE-4D57-9EB8-41DEB670B594}"/>
          </ac:graphicFrameMkLst>
        </pc:graphicFrameChg>
      </pc:sldChg>
      <pc:sldChg chg="modSp mod">
        <pc:chgData name="Wiese, Grant" userId="5a0c724c-193e-4ca2-b742-5d7d4fdffab8" providerId="ADAL" clId="{6DF73213-06F3-463B-BBF8-5CDE9C674ACE}" dt="2020-12-06T18:19:00.786" v="2294" actId="20577"/>
        <pc:sldMkLst>
          <pc:docMk/>
          <pc:sldMk cId="1123684407" sldId="258"/>
        </pc:sldMkLst>
        <pc:spChg chg="mod">
          <ac:chgData name="Wiese, Grant" userId="5a0c724c-193e-4ca2-b742-5d7d4fdffab8" providerId="ADAL" clId="{6DF73213-06F3-463B-BBF8-5CDE9C674ACE}" dt="2020-12-06T18:19:00.786" v="2294" actId="20577"/>
          <ac:spMkLst>
            <pc:docMk/>
            <pc:sldMk cId="1123684407" sldId="258"/>
            <ac:spMk id="9" creationId="{94911527-6AE2-4C59-96B3-37217ED3D3C2}"/>
          </ac:spMkLst>
        </pc:spChg>
      </pc:sldChg>
      <pc:sldChg chg="modSp mod">
        <pc:chgData name="Wiese, Grant" userId="5a0c724c-193e-4ca2-b742-5d7d4fdffab8" providerId="ADAL" clId="{6DF73213-06F3-463B-BBF8-5CDE9C674ACE}" dt="2020-12-07T01:49:47.133" v="3502" actId="20577"/>
        <pc:sldMkLst>
          <pc:docMk/>
          <pc:sldMk cId="1047237016" sldId="261"/>
        </pc:sldMkLst>
        <pc:spChg chg="mod">
          <ac:chgData name="Wiese, Grant" userId="5a0c724c-193e-4ca2-b742-5d7d4fdffab8" providerId="ADAL" clId="{6DF73213-06F3-463B-BBF8-5CDE9C674ACE}" dt="2020-12-07T01:49:47.133" v="3502" actId="20577"/>
          <ac:spMkLst>
            <pc:docMk/>
            <pc:sldMk cId="1047237016" sldId="261"/>
            <ac:spMk id="2" creationId="{5152AB71-FEA9-4731-8F0F-4AC037DA4BDD}"/>
          </ac:spMkLst>
        </pc:spChg>
      </pc:sldChg>
      <pc:sldChg chg="addSp delSp modSp new mod ord setBg">
        <pc:chgData name="Wiese, Grant" userId="5a0c724c-193e-4ca2-b742-5d7d4fdffab8" providerId="ADAL" clId="{6DF73213-06F3-463B-BBF8-5CDE9C674ACE}" dt="2020-12-06T16:38:48.463" v="347" actId="21"/>
        <pc:sldMkLst>
          <pc:docMk/>
          <pc:sldMk cId="3611405077" sldId="270"/>
        </pc:sldMkLst>
        <pc:spChg chg="del">
          <ac:chgData name="Wiese, Grant" userId="5a0c724c-193e-4ca2-b742-5d7d4fdffab8" providerId="ADAL" clId="{6DF73213-06F3-463B-BBF8-5CDE9C674ACE}" dt="2020-12-06T16:18:08.062" v="10" actId="26606"/>
          <ac:spMkLst>
            <pc:docMk/>
            <pc:sldMk cId="3611405077" sldId="270"/>
            <ac:spMk id="2" creationId="{59D57282-0CB6-4B35-9F9D-79A4234C42F3}"/>
          </ac:spMkLst>
        </pc:spChg>
        <pc:spChg chg="del">
          <ac:chgData name="Wiese, Grant" userId="5a0c724c-193e-4ca2-b742-5d7d4fdffab8" providerId="ADAL" clId="{6DF73213-06F3-463B-BBF8-5CDE9C674ACE}" dt="2020-12-06T16:17:31.013" v="5" actId="931"/>
          <ac:spMkLst>
            <pc:docMk/>
            <pc:sldMk cId="3611405077" sldId="270"/>
            <ac:spMk id="3" creationId="{B30CAC26-4274-47F7-8D10-82DB52B2EE85}"/>
          </ac:spMkLst>
        </pc:spChg>
        <pc:spChg chg="add del mod">
          <ac:chgData name="Wiese, Grant" userId="5a0c724c-193e-4ca2-b742-5d7d4fdffab8" providerId="ADAL" clId="{6DF73213-06F3-463B-BBF8-5CDE9C674ACE}" dt="2020-12-06T16:18:08.062" v="10" actId="26606"/>
          <ac:spMkLst>
            <pc:docMk/>
            <pc:sldMk cId="3611405077" sldId="270"/>
            <ac:spMk id="7" creationId="{8A6A254C-666C-49F0-B11B-8D5D573CF09F}"/>
          </ac:spMkLst>
        </pc:spChg>
        <pc:spChg chg="add mod">
          <ac:chgData name="Wiese, Grant" userId="5a0c724c-193e-4ca2-b742-5d7d4fdffab8" providerId="ADAL" clId="{6DF73213-06F3-463B-BBF8-5CDE9C674ACE}" dt="2020-12-06T16:23:07.673" v="243" actId="1076"/>
          <ac:spMkLst>
            <pc:docMk/>
            <pc:sldMk cId="3611405077" sldId="270"/>
            <ac:spMk id="8" creationId="{AF305C01-651F-45EA-A852-FF08D2F0DB3C}"/>
          </ac:spMkLst>
        </pc:spChg>
        <pc:spChg chg="add del mod">
          <ac:chgData name="Wiese, Grant" userId="5a0c724c-193e-4ca2-b742-5d7d4fdffab8" providerId="ADAL" clId="{6DF73213-06F3-463B-BBF8-5CDE9C674ACE}" dt="2020-12-06T16:19:56.663" v="83" actId="478"/>
          <ac:spMkLst>
            <pc:docMk/>
            <pc:sldMk cId="3611405077" sldId="270"/>
            <ac:spMk id="9" creationId="{BDA482C3-11AC-49DF-9FD3-D46C1B110828}"/>
          </ac:spMkLst>
        </pc:spChg>
        <pc:spChg chg="add mod">
          <ac:chgData name="Wiese, Grant" userId="5a0c724c-193e-4ca2-b742-5d7d4fdffab8" providerId="ADAL" clId="{6DF73213-06F3-463B-BBF8-5CDE9C674ACE}" dt="2020-12-06T16:38:03.803" v="344"/>
          <ac:spMkLst>
            <pc:docMk/>
            <pc:sldMk cId="3611405077" sldId="270"/>
            <ac:spMk id="18" creationId="{D44FEAA3-5432-4A30-9282-02DE40F29ECC}"/>
          </ac:spMkLst>
        </pc:spChg>
        <pc:spChg chg="add">
          <ac:chgData name="Wiese, Grant" userId="5a0c724c-193e-4ca2-b742-5d7d4fdffab8" providerId="ADAL" clId="{6DF73213-06F3-463B-BBF8-5CDE9C674ACE}" dt="2020-12-06T16:18:08.062" v="10" actId="26606"/>
          <ac:spMkLst>
            <pc:docMk/>
            <pc:sldMk cId="3611405077" sldId="270"/>
            <ac:spMk id="71" creationId="{8950AD4C-6AF3-49F8-94E1-DBCAFB39478B}"/>
          </ac:spMkLst>
        </pc:spChg>
        <pc:grpChg chg="add">
          <ac:chgData name="Wiese, Grant" userId="5a0c724c-193e-4ca2-b742-5d7d4fdffab8" providerId="ADAL" clId="{6DF73213-06F3-463B-BBF8-5CDE9C674ACE}" dt="2020-12-06T16:18:08.062" v="10" actId="26606"/>
          <ac:grpSpMkLst>
            <pc:docMk/>
            <pc:sldMk cId="3611405077" sldId="270"/>
            <ac:grpSpMk id="73" creationId="{9BA6B1D0-6E05-477A-950D-2F5765804055}"/>
          </ac:grpSpMkLst>
        </pc:grpChg>
        <pc:picChg chg="add del mod">
          <ac:chgData name="Wiese, Grant" userId="5a0c724c-193e-4ca2-b742-5d7d4fdffab8" providerId="ADAL" clId="{6DF73213-06F3-463B-BBF8-5CDE9C674ACE}" dt="2020-12-06T16:17:38.739" v="8" actId="478"/>
          <ac:picMkLst>
            <pc:docMk/>
            <pc:sldMk cId="3611405077" sldId="270"/>
            <ac:picMk id="5" creationId="{847BC2CE-035C-47AD-A03E-59C3A8188784}"/>
          </ac:picMkLst>
        </pc:picChg>
        <pc:picChg chg="add del mod">
          <ac:chgData name="Wiese, Grant" userId="5a0c724c-193e-4ca2-b742-5d7d4fdffab8" providerId="ADAL" clId="{6DF73213-06F3-463B-BBF8-5CDE9C674ACE}" dt="2020-12-06T16:19:54.182" v="81" actId="478"/>
          <ac:picMkLst>
            <pc:docMk/>
            <pc:sldMk cId="3611405077" sldId="270"/>
            <ac:picMk id="1026" creationId="{704DF710-3F61-4CE5-99A6-F4768A226610}"/>
          </ac:picMkLst>
        </pc:picChg>
        <pc:picChg chg="add del mod">
          <ac:chgData name="Wiese, Grant" userId="5a0c724c-193e-4ca2-b742-5d7d4fdffab8" providerId="ADAL" clId="{6DF73213-06F3-463B-BBF8-5CDE9C674ACE}" dt="2020-12-06T16:36:28.002" v="338" actId="478"/>
          <ac:picMkLst>
            <pc:docMk/>
            <pc:sldMk cId="3611405077" sldId="270"/>
            <ac:picMk id="1028" creationId="{72668AF7-D2FE-46D6-84BD-528E6059BB0B}"/>
          </ac:picMkLst>
        </pc:picChg>
        <pc:picChg chg="add mod">
          <ac:chgData name="Wiese, Grant" userId="5a0c724c-193e-4ca2-b742-5d7d4fdffab8" providerId="ADAL" clId="{6DF73213-06F3-463B-BBF8-5CDE9C674ACE}" dt="2020-12-06T16:36:36.570" v="339" actId="1076"/>
          <ac:picMkLst>
            <pc:docMk/>
            <pc:sldMk cId="3611405077" sldId="270"/>
            <ac:picMk id="1030" creationId="{8FB515DB-32F4-47D2-A292-BB91C64650F6}"/>
          </ac:picMkLst>
        </pc:picChg>
        <pc:picChg chg="add del">
          <ac:chgData name="Wiese, Grant" userId="5a0c724c-193e-4ca2-b742-5d7d4fdffab8" providerId="ADAL" clId="{6DF73213-06F3-463B-BBF8-5CDE9C674ACE}" dt="2020-12-06T16:38:48.463" v="347" actId="21"/>
          <ac:picMkLst>
            <pc:docMk/>
            <pc:sldMk cId="3611405077" sldId="270"/>
            <ac:picMk id="1032" creationId="{6D5BCF06-04D9-4048-9EAE-933FA3C375CB}"/>
          </ac:picMkLst>
        </pc:picChg>
      </pc:sldChg>
      <pc:sldChg chg="new del">
        <pc:chgData name="Wiese, Grant" userId="5a0c724c-193e-4ca2-b742-5d7d4fdffab8" providerId="ADAL" clId="{6DF73213-06F3-463B-BBF8-5CDE9C674ACE}" dt="2020-12-06T16:17:16.443" v="2" actId="2696"/>
        <pc:sldMkLst>
          <pc:docMk/>
          <pc:sldMk cId="1361386227" sldId="271"/>
        </pc:sldMkLst>
      </pc:sldChg>
      <pc:sldChg chg="addSp delSp modSp add mod ord">
        <pc:chgData name="Wiese, Grant" userId="5a0c724c-193e-4ca2-b742-5d7d4fdffab8" providerId="ADAL" clId="{6DF73213-06F3-463B-BBF8-5CDE9C674ACE}" dt="2020-12-06T16:57:52.011" v="471"/>
        <pc:sldMkLst>
          <pc:docMk/>
          <pc:sldMk cId="3045999570" sldId="271"/>
        </pc:sldMkLst>
        <pc:spChg chg="mod">
          <ac:chgData name="Wiese, Grant" userId="5a0c724c-193e-4ca2-b742-5d7d4fdffab8" providerId="ADAL" clId="{6DF73213-06F3-463B-BBF8-5CDE9C674ACE}" dt="2020-12-06T16:30:23.852" v="312" actId="1076"/>
          <ac:spMkLst>
            <pc:docMk/>
            <pc:sldMk cId="3045999570" sldId="271"/>
            <ac:spMk id="8" creationId="{AF305C01-651F-45EA-A852-FF08D2F0DB3C}"/>
          </ac:spMkLst>
        </pc:spChg>
        <pc:spChg chg="add mod">
          <ac:chgData name="Wiese, Grant" userId="5a0c724c-193e-4ca2-b742-5d7d4fdffab8" providerId="ADAL" clId="{6DF73213-06F3-463B-BBF8-5CDE9C674ACE}" dt="2020-12-06T16:38:04.803" v="345"/>
          <ac:spMkLst>
            <pc:docMk/>
            <pc:sldMk cId="3045999570" sldId="271"/>
            <ac:spMk id="13" creationId="{33C2F306-3831-458E-874E-F9630627F094}"/>
          </ac:spMkLst>
        </pc:spChg>
        <pc:picChg chg="add mod">
          <ac:chgData name="Wiese, Grant" userId="5a0c724c-193e-4ca2-b742-5d7d4fdffab8" providerId="ADAL" clId="{6DF73213-06F3-463B-BBF8-5CDE9C674ACE}" dt="2020-12-06T16:40:44.200" v="352" actId="1076"/>
          <ac:picMkLst>
            <pc:docMk/>
            <pc:sldMk cId="3045999570" sldId="271"/>
            <ac:picMk id="14" creationId="{01F69D3A-6A9F-4E9C-A344-2164F2229A47}"/>
          </ac:picMkLst>
        </pc:picChg>
        <pc:picChg chg="del">
          <ac:chgData name="Wiese, Grant" userId="5a0c724c-193e-4ca2-b742-5d7d4fdffab8" providerId="ADAL" clId="{6DF73213-06F3-463B-BBF8-5CDE9C674ACE}" dt="2020-12-06T16:29:35.345" v="250" actId="478"/>
          <ac:picMkLst>
            <pc:docMk/>
            <pc:sldMk cId="3045999570" sldId="271"/>
            <ac:picMk id="1028" creationId="{72668AF7-D2FE-46D6-84BD-528E6059BB0B}"/>
          </ac:picMkLst>
        </pc:picChg>
        <pc:picChg chg="add del mod">
          <ac:chgData name="Wiese, Grant" userId="5a0c724c-193e-4ca2-b742-5d7d4fdffab8" providerId="ADAL" clId="{6DF73213-06F3-463B-BBF8-5CDE9C674ACE}" dt="2020-12-06T16:35:39.523" v="326" actId="478"/>
          <ac:picMkLst>
            <pc:docMk/>
            <pc:sldMk cId="3045999570" sldId="271"/>
            <ac:picMk id="2050" creationId="{6DFA0DEA-B94D-4282-81D7-79502C83C67C}"/>
          </ac:picMkLst>
        </pc:picChg>
        <pc:picChg chg="add del mod">
          <ac:chgData name="Wiese, Grant" userId="5a0c724c-193e-4ca2-b742-5d7d4fdffab8" providerId="ADAL" clId="{6DF73213-06F3-463B-BBF8-5CDE9C674ACE}" dt="2020-12-06T16:35:23.318" v="319"/>
          <ac:picMkLst>
            <pc:docMk/>
            <pc:sldMk cId="3045999570" sldId="271"/>
            <ac:picMk id="2052" creationId="{13C70E15-7609-44B5-A385-D78E049814C4}"/>
          </ac:picMkLst>
        </pc:picChg>
        <pc:picChg chg="add del mod">
          <ac:chgData name="Wiese, Grant" userId="5a0c724c-193e-4ca2-b742-5d7d4fdffab8" providerId="ADAL" clId="{6DF73213-06F3-463B-BBF8-5CDE9C674ACE}" dt="2020-12-06T16:37:40.503" v="342" actId="478"/>
          <ac:picMkLst>
            <pc:docMk/>
            <pc:sldMk cId="3045999570" sldId="271"/>
            <ac:picMk id="2054" creationId="{778B3F81-EBDB-4168-AD41-CDA238265002}"/>
          </ac:picMkLst>
        </pc:picChg>
        <pc:picChg chg="add del mod">
          <ac:chgData name="Wiese, Grant" userId="5a0c724c-193e-4ca2-b742-5d7d4fdffab8" providerId="ADAL" clId="{6DF73213-06F3-463B-BBF8-5CDE9C674ACE}" dt="2020-12-06T16:38:54.692" v="350" actId="478"/>
          <ac:picMkLst>
            <pc:docMk/>
            <pc:sldMk cId="3045999570" sldId="271"/>
            <ac:picMk id="2056" creationId="{C667D0E5-C861-45A1-ACE2-DDF2FDA97E6E}"/>
          </ac:picMkLst>
        </pc:picChg>
      </pc:sldChg>
      <pc:sldChg chg="addSp delSp modSp add mod ord">
        <pc:chgData name="Wiese, Grant" userId="5a0c724c-193e-4ca2-b742-5d7d4fdffab8" providerId="ADAL" clId="{6DF73213-06F3-463B-BBF8-5CDE9C674ACE}" dt="2020-12-06T17:35:32.703" v="1524" actId="1076"/>
        <pc:sldMkLst>
          <pc:docMk/>
          <pc:sldMk cId="147742796" sldId="272"/>
        </pc:sldMkLst>
        <pc:spChg chg="add mod">
          <ac:chgData name="Wiese, Grant" userId="5a0c724c-193e-4ca2-b742-5d7d4fdffab8" providerId="ADAL" clId="{6DF73213-06F3-463B-BBF8-5CDE9C674ACE}" dt="2020-12-06T17:35:32.703" v="1524" actId="1076"/>
          <ac:spMkLst>
            <pc:docMk/>
            <pc:sldMk cId="147742796" sldId="272"/>
            <ac:spMk id="2" creationId="{278E31A6-09F8-4DF4-B1BC-A219BB6FDC19}"/>
          </ac:spMkLst>
        </pc:spChg>
        <pc:spChg chg="mod">
          <ac:chgData name="Wiese, Grant" userId="5a0c724c-193e-4ca2-b742-5d7d4fdffab8" providerId="ADAL" clId="{6DF73213-06F3-463B-BBF8-5CDE9C674ACE}" dt="2020-12-06T16:57:19.644" v="465" actId="20577"/>
          <ac:spMkLst>
            <pc:docMk/>
            <pc:sldMk cId="147742796" sldId="272"/>
            <ac:spMk id="8" creationId="{AF305C01-651F-45EA-A852-FF08D2F0DB3C}"/>
          </ac:spMkLst>
        </pc:spChg>
        <pc:picChg chg="del">
          <ac:chgData name="Wiese, Grant" userId="5a0c724c-193e-4ca2-b742-5d7d4fdffab8" providerId="ADAL" clId="{6DF73213-06F3-463B-BBF8-5CDE9C674ACE}" dt="2020-12-06T16:56:08.822" v="356" actId="478"/>
          <ac:picMkLst>
            <pc:docMk/>
            <pc:sldMk cId="147742796" sldId="272"/>
            <ac:picMk id="14" creationId="{01F69D3A-6A9F-4E9C-A344-2164F2229A47}"/>
          </ac:picMkLst>
        </pc:picChg>
        <pc:picChg chg="add del mod">
          <ac:chgData name="Wiese, Grant" userId="5a0c724c-193e-4ca2-b742-5d7d4fdffab8" providerId="ADAL" clId="{6DF73213-06F3-463B-BBF8-5CDE9C674ACE}" dt="2020-12-06T17:01:03.412" v="518" actId="478"/>
          <ac:picMkLst>
            <pc:docMk/>
            <pc:sldMk cId="147742796" sldId="272"/>
            <ac:picMk id="3074" creationId="{93A2C6EE-D950-4868-8FB4-7C7026035A62}"/>
          </ac:picMkLst>
        </pc:picChg>
        <pc:picChg chg="add mod">
          <ac:chgData name="Wiese, Grant" userId="5a0c724c-193e-4ca2-b742-5d7d4fdffab8" providerId="ADAL" clId="{6DF73213-06F3-463B-BBF8-5CDE9C674ACE}" dt="2020-12-06T17:01:06.941" v="519" actId="1076"/>
          <ac:picMkLst>
            <pc:docMk/>
            <pc:sldMk cId="147742796" sldId="272"/>
            <ac:picMk id="3076" creationId="{D6E7C77B-9A19-47C0-A0C3-8BF498DBA64F}"/>
          </ac:picMkLst>
        </pc:picChg>
      </pc:sldChg>
      <pc:sldChg chg="addSp delSp modSp new mod setBg">
        <pc:chgData name="Wiese, Grant" userId="5a0c724c-193e-4ca2-b742-5d7d4fdffab8" providerId="ADAL" clId="{6DF73213-06F3-463B-BBF8-5CDE9C674ACE}" dt="2020-12-06T17:43:55.646" v="1543" actId="20577"/>
        <pc:sldMkLst>
          <pc:docMk/>
          <pc:sldMk cId="2679922084" sldId="273"/>
        </pc:sldMkLst>
        <pc:spChg chg="mod">
          <ac:chgData name="Wiese, Grant" userId="5a0c724c-193e-4ca2-b742-5d7d4fdffab8" providerId="ADAL" clId="{6DF73213-06F3-463B-BBF8-5CDE9C674ACE}" dt="2020-12-06T17:43:55.646" v="1543" actId="20577"/>
          <ac:spMkLst>
            <pc:docMk/>
            <pc:sldMk cId="2679922084" sldId="273"/>
            <ac:spMk id="2" creationId="{9AE95533-93E2-46EF-89BB-B0B1BEE246CC}"/>
          </ac:spMkLst>
        </pc:spChg>
        <pc:spChg chg="del">
          <ac:chgData name="Wiese, Grant" userId="5a0c724c-193e-4ca2-b742-5d7d4fdffab8" providerId="ADAL" clId="{6DF73213-06F3-463B-BBF8-5CDE9C674ACE}" dt="2020-12-06T16:59:51.419" v="512" actId="931"/>
          <ac:spMkLst>
            <pc:docMk/>
            <pc:sldMk cId="2679922084" sldId="273"/>
            <ac:spMk id="3" creationId="{2407FBDB-1313-407C-815E-603F6AE151A5}"/>
          </ac:spMkLst>
        </pc:spChg>
        <pc:spChg chg="add mod">
          <ac:chgData name="Wiese, Grant" userId="5a0c724c-193e-4ca2-b742-5d7d4fdffab8" providerId="ADAL" clId="{6DF73213-06F3-463B-BBF8-5CDE9C674ACE}" dt="2020-12-06T17:33:31.541" v="1380" actId="20577"/>
          <ac:spMkLst>
            <pc:docMk/>
            <pc:sldMk cId="2679922084" sldId="273"/>
            <ac:spMk id="9" creationId="{E650CBAE-9F9D-4273-AFBA-B0FC3BC30F14}"/>
          </ac:spMkLst>
        </pc:spChg>
        <pc:spChg chg="add del">
          <ac:chgData name="Wiese, Grant" userId="5a0c724c-193e-4ca2-b742-5d7d4fdffab8" providerId="ADAL" clId="{6DF73213-06F3-463B-BBF8-5CDE9C674ACE}" dt="2020-12-06T17:02:47.466" v="522" actId="26606"/>
          <ac:spMkLst>
            <pc:docMk/>
            <pc:sldMk cId="2679922084" sldId="273"/>
            <ac:spMk id="12" creationId="{8181FC64-B306-4821-98E2-780662EFC486}"/>
          </ac:spMkLst>
        </pc:spChg>
        <pc:spChg chg="add del">
          <ac:chgData name="Wiese, Grant" userId="5a0c724c-193e-4ca2-b742-5d7d4fdffab8" providerId="ADAL" clId="{6DF73213-06F3-463B-BBF8-5CDE9C674ACE}" dt="2020-12-06T17:02:47.466" v="522" actId="26606"/>
          <ac:spMkLst>
            <pc:docMk/>
            <pc:sldMk cId="2679922084" sldId="273"/>
            <ac:spMk id="14" creationId="{5871FC61-DD4E-47D4-81FD-8A7E7D12B371}"/>
          </ac:spMkLst>
        </pc:spChg>
        <pc:spChg chg="add del">
          <ac:chgData name="Wiese, Grant" userId="5a0c724c-193e-4ca2-b742-5d7d4fdffab8" providerId="ADAL" clId="{6DF73213-06F3-463B-BBF8-5CDE9C674ACE}" dt="2020-12-06T17:02:47.466" v="522" actId="26606"/>
          <ac:spMkLst>
            <pc:docMk/>
            <pc:sldMk cId="2679922084" sldId="273"/>
            <ac:spMk id="16" creationId="{829A1E2C-5AC8-40FC-99E9-832069D39792}"/>
          </ac:spMkLst>
        </pc:spChg>
        <pc:spChg chg="add del">
          <ac:chgData name="Wiese, Grant" userId="5a0c724c-193e-4ca2-b742-5d7d4fdffab8" providerId="ADAL" clId="{6DF73213-06F3-463B-BBF8-5CDE9C674ACE}" dt="2020-12-06T17:02:47.466" v="522" actId="26606"/>
          <ac:spMkLst>
            <pc:docMk/>
            <pc:sldMk cId="2679922084" sldId="273"/>
            <ac:spMk id="18" creationId="{55C54A75-E44A-4147-B9D0-FF46CFD31612}"/>
          </ac:spMkLst>
        </pc:spChg>
        <pc:spChg chg="add">
          <ac:chgData name="Wiese, Grant" userId="5a0c724c-193e-4ca2-b742-5d7d4fdffab8" providerId="ADAL" clId="{6DF73213-06F3-463B-BBF8-5CDE9C674ACE}" dt="2020-12-06T17:02:47.466" v="522" actId="26606"/>
          <ac:spMkLst>
            <pc:docMk/>
            <pc:sldMk cId="2679922084" sldId="273"/>
            <ac:spMk id="71" creationId="{3D5FBB81-B61B-416A-8F5D-A8DDF62530F1}"/>
          </ac:spMkLst>
        </pc:spChg>
        <pc:spChg chg="add">
          <ac:chgData name="Wiese, Grant" userId="5a0c724c-193e-4ca2-b742-5d7d4fdffab8" providerId="ADAL" clId="{6DF73213-06F3-463B-BBF8-5CDE9C674ACE}" dt="2020-12-06T17:02:47.466" v="522" actId="26606"/>
          <ac:spMkLst>
            <pc:docMk/>
            <pc:sldMk cId="2679922084" sldId="273"/>
            <ac:spMk id="73" creationId="{40C0D7D4-D83D-4C58-87D1-955F0A9173D7}"/>
          </ac:spMkLst>
        </pc:spChg>
        <pc:spChg chg="add">
          <ac:chgData name="Wiese, Grant" userId="5a0c724c-193e-4ca2-b742-5d7d4fdffab8" providerId="ADAL" clId="{6DF73213-06F3-463B-BBF8-5CDE9C674ACE}" dt="2020-12-06T17:02:47.466" v="522" actId="26606"/>
          <ac:spMkLst>
            <pc:docMk/>
            <pc:sldMk cId="2679922084" sldId="273"/>
            <ac:spMk id="75" creationId="{0BA56A81-C9DD-4EBA-9E13-32FFB51CFD45}"/>
          </ac:spMkLst>
        </pc:spChg>
        <pc:spChg chg="add">
          <ac:chgData name="Wiese, Grant" userId="5a0c724c-193e-4ca2-b742-5d7d4fdffab8" providerId="ADAL" clId="{6DF73213-06F3-463B-BBF8-5CDE9C674ACE}" dt="2020-12-06T17:02:47.466" v="522" actId="26606"/>
          <ac:spMkLst>
            <pc:docMk/>
            <pc:sldMk cId="2679922084" sldId="273"/>
            <ac:spMk id="77" creationId="{15F9A324-404E-4C5D-AFF0-C5D0D84182B0}"/>
          </ac:spMkLst>
        </pc:spChg>
        <pc:picChg chg="add del mod">
          <ac:chgData name="Wiese, Grant" userId="5a0c724c-193e-4ca2-b742-5d7d4fdffab8" providerId="ADAL" clId="{6DF73213-06F3-463B-BBF8-5CDE9C674ACE}" dt="2020-12-06T17:02:42.920" v="520" actId="478"/>
          <ac:picMkLst>
            <pc:docMk/>
            <pc:sldMk cId="2679922084" sldId="273"/>
            <ac:picMk id="5" creationId="{C6BFEBCB-7A25-4BA8-8EBD-DC2F64681DD6}"/>
          </ac:picMkLst>
        </pc:picChg>
        <pc:picChg chg="add mod ord">
          <ac:chgData name="Wiese, Grant" userId="5a0c724c-193e-4ca2-b742-5d7d4fdffab8" providerId="ADAL" clId="{6DF73213-06F3-463B-BBF8-5CDE9C674ACE}" dt="2020-12-06T17:02:47.466" v="522" actId="26606"/>
          <ac:picMkLst>
            <pc:docMk/>
            <pc:sldMk cId="2679922084" sldId="273"/>
            <ac:picMk id="5122" creationId="{67091A45-4EB7-4906-96BD-684EC3656815}"/>
          </ac:picMkLst>
        </pc:picChg>
      </pc:sldChg>
      <pc:sldChg chg="add del">
        <pc:chgData name="Wiese, Grant" userId="5a0c724c-193e-4ca2-b742-5d7d4fdffab8" providerId="ADAL" clId="{6DF73213-06F3-463B-BBF8-5CDE9C674ACE}" dt="2020-12-06T16:59:21.018" v="473" actId="2696"/>
        <pc:sldMkLst>
          <pc:docMk/>
          <pc:sldMk cId="3678184808" sldId="273"/>
        </pc:sldMkLst>
      </pc:sldChg>
      <pc:sldChg chg="addSp delSp modSp new mod setBg">
        <pc:chgData name="Wiese, Grant" userId="5a0c724c-193e-4ca2-b742-5d7d4fdffab8" providerId="ADAL" clId="{6DF73213-06F3-463B-BBF8-5CDE9C674ACE}" dt="2020-12-06T17:49:48.030" v="1544"/>
        <pc:sldMkLst>
          <pc:docMk/>
          <pc:sldMk cId="3603409013" sldId="274"/>
        </pc:sldMkLst>
        <pc:spChg chg="mod">
          <ac:chgData name="Wiese, Grant" userId="5a0c724c-193e-4ca2-b742-5d7d4fdffab8" providerId="ADAL" clId="{6DF73213-06F3-463B-BBF8-5CDE9C674ACE}" dt="2020-12-06T17:24:48.304" v="1142" actId="20577"/>
          <ac:spMkLst>
            <pc:docMk/>
            <pc:sldMk cId="3603409013" sldId="274"/>
            <ac:spMk id="2" creationId="{DB6AEBD4-148B-47AF-AE06-3C7C960E1C5F}"/>
          </ac:spMkLst>
        </pc:spChg>
        <pc:spChg chg="del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3" creationId="{F0765285-6692-4B3F-88D3-B333B9555A23}"/>
          </ac:spMkLst>
        </pc:spChg>
        <pc:spChg chg="add mod">
          <ac:chgData name="Wiese, Grant" userId="5a0c724c-193e-4ca2-b742-5d7d4fdffab8" providerId="ADAL" clId="{6DF73213-06F3-463B-BBF8-5CDE9C674ACE}" dt="2020-12-06T17:28:45.594" v="1336" actId="1076"/>
          <ac:spMkLst>
            <pc:docMk/>
            <pc:sldMk cId="3603409013" sldId="274"/>
            <ac:spMk id="4" creationId="{87CC101A-5CB6-4EC5-9BF9-C12C7B68E645}"/>
          </ac:spMkLst>
        </pc:spChg>
        <pc:spChg chg="add mod">
          <ac:chgData name="Wiese, Grant" userId="5a0c724c-193e-4ca2-b742-5d7d4fdffab8" providerId="ADAL" clId="{6DF73213-06F3-463B-BBF8-5CDE9C674ACE}" dt="2020-12-06T17:49:48.030" v="1544"/>
          <ac:spMkLst>
            <pc:docMk/>
            <pc:sldMk cId="3603409013" sldId="274"/>
            <ac:spMk id="18" creationId="{55D63F90-57FC-4FFF-A819-AA0DB892B45B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71" creationId="{9B0F7D69-D93C-4C38-A23D-76E000D691CD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73" creationId="{8CD419D4-EA9D-42D9-BF62-B07F0B7B672B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75" creationId="{1C6FEC9B-9608-4181-A9E5-A1B80E72021C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77" creationId="{AB1564ED-F26F-451D-97D6-A6EC3E83FD55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79" creationId="{0CA184B6-3482-4F43-87F0-BC765DCFD8A8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81" creationId="{6C869923-8380-4244-9548-802C330638A0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83" creationId="{C06255F2-BC67-4DDE-B34E-AC4BA21838CC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85" creationId="{55169443-FCCD-4C0A-8C69-18CD3FA0968D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87" creationId="{AC8EEB0F-BA72-49AC-956F-331B60FDE79E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89" creationId="{8CC700D5-9809-43F4-89D5-7DBBCB0DCC10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91" creationId="{C7163242-6303-46DC-BAC1-2A204F061321}"/>
          </ac:spMkLst>
        </pc:spChg>
        <pc:spChg chg="add">
          <ac:chgData name="Wiese, Grant" userId="5a0c724c-193e-4ca2-b742-5d7d4fdffab8" providerId="ADAL" clId="{6DF73213-06F3-463B-BBF8-5CDE9C674ACE}" dt="2020-12-06T17:10:18.304" v="787" actId="26606"/>
          <ac:spMkLst>
            <pc:docMk/>
            <pc:sldMk cId="3603409013" sldId="274"/>
            <ac:spMk id="93" creationId="{805C4C40-D70E-4C4F-B228-98A0A6132603}"/>
          </ac:spMkLst>
        </pc:spChg>
        <pc:picChg chg="add mod">
          <ac:chgData name="Wiese, Grant" userId="5a0c724c-193e-4ca2-b742-5d7d4fdffab8" providerId="ADAL" clId="{6DF73213-06F3-463B-BBF8-5CDE9C674ACE}" dt="2020-12-06T17:10:18.304" v="787" actId="26606"/>
          <ac:picMkLst>
            <pc:docMk/>
            <pc:sldMk cId="3603409013" sldId="274"/>
            <ac:picMk id="6146" creationId="{3229506C-A960-4709-9EB8-15F57F87191B}"/>
          </ac:picMkLst>
        </pc:picChg>
      </pc:sldChg>
      <pc:sldChg chg="addSp delSp modSp add mod">
        <pc:chgData name="Wiese, Grant" userId="5a0c724c-193e-4ca2-b742-5d7d4fdffab8" providerId="ADAL" clId="{6DF73213-06F3-463B-BBF8-5CDE9C674ACE}" dt="2020-12-06T17:57:49.191" v="1547" actId="20577"/>
        <pc:sldMkLst>
          <pc:docMk/>
          <pc:sldMk cId="96854113" sldId="275"/>
        </pc:sldMkLst>
        <pc:spChg chg="mod">
          <ac:chgData name="Wiese, Grant" userId="5a0c724c-193e-4ca2-b742-5d7d4fdffab8" providerId="ADAL" clId="{6DF73213-06F3-463B-BBF8-5CDE9C674ACE}" dt="2020-12-06T17:57:49.191" v="1547" actId="20577"/>
          <ac:spMkLst>
            <pc:docMk/>
            <pc:sldMk cId="96854113" sldId="275"/>
            <ac:spMk id="2" creationId="{DB6AEBD4-148B-47AF-AE06-3C7C960E1C5F}"/>
          </ac:spMkLst>
        </pc:spChg>
        <pc:spChg chg="add del mod">
          <ac:chgData name="Wiese, Grant" userId="5a0c724c-193e-4ca2-b742-5d7d4fdffab8" providerId="ADAL" clId="{6DF73213-06F3-463B-BBF8-5CDE9C674ACE}" dt="2020-12-06T17:26:34.372" v="1148" actId="478"/>
          <ac:spMkLst>
            <pc:docMk/>
            <pc:sldMk cId="96854113" sldId="275"/>
            <ac:spMk id="3" creationId="{399C5E40-E350-4124-921B-324D6BD38091}"/>
          </ac:spMkLst>
        </pc:spChg>
        <pc:spChg chg="add mod">
          <ac:chgData name="Wiese, Grant" userId="5a0c724c-193e-4ca2-b742-5d7d4fdffab8" providerId="ADAL" clId="{6DF73213-06F3-463B-BBF8-5CDE9C674ACE}" dt="2020-12-06T17:29:17.078" v="1355" actId="20577"/>
          <ac:spMkLst>
            <pc:docMk/>
            <pc:sldMk cId="96854113" sldId="275"/>
            <ac:spMk id="18" creationId="{B2A5B8E4-B373-4562-8C1E-7B73988414C5}"/>
          </ac:spMkLst>
        </pc:spChg>
        <pc:spChg chg="add mod">
          <ac:chgData name="Wiese, Grant" userId="5a0c724c-193e-4ca2-b742-5d7d4fdffab8" providerId="ADAL" clId="{6DF73213-06F3-463B-BBF8-5CDE9C674ACE}" dt="2020-12-06T17:49:49.087" v="1545"/>
          <ac:spMkLst>
            <pc:docMk/>
            <pc:sldMk cId="96854113" sldId="275"/>
            <ac:spMk id="19" creationId="{747A5280-3D1A-428D-B4AE-5BBD73047C3E}"/>
          </ac:spMkLst>
        </pc:spChg>
        <pc:picChg chg="del">
          <ac:chgData name="Wiese, Grant" userId="5a0c724c-193e-4ca2-b742-5d7d4fdffab8" providerId="ADAL" clId="{6DF73213-06F3-463B-BBF8-5CDE9C674ACE}" dt="2020-12-06T17:26:24.187" v="1146" actId="478"/>
          <ac:picMkLst>
            <pc:docMk/>
            <pc:sldMk cId="96854113" sldId="275"/>
            <ac:picMk id="6146" creationId="{3229506C-A960-4709-9EB8-15F57F87191B}"/>
          </ac:picMkLst>
        </pc:picChg>
        <pc:picChg chg="add mod">
          <ac:chgData name="Wiese, Grant" userId="5a0c724c-193e-4ca2-b742-5d7d4fdffab8" providerId="ADAL" clId="{6DF73213-06F3-463B-BBF8-5CDE9C674ACE}" dt="2020-12-06T17:26:30.962" v="1147" actId="1076"/>
          <ac:picMkLst>
            <pc:docMk/>
            <pc:sldMk cId="96854113" sldId="275"/>
            <ac:picMk id="7170" creationId="{3BAE0FF1-CAA4-4546-950A-33A1C45C86AA}"/>
          </ac:picMkLst>
        </pc:picChg>
      </pc:sldChg>
      <pc:sldChg chg="addSp delSp modSp add mod ord">
        <pc:chgData name="Wiese, Grant" userId="5a0c724c-193e-4ca2-b742-5d7d4fdffab8" providerId="ADAL" clId="{6DF73213-06F3-463B-BBF8-5CDE9C674ACE}" dt="2020-12-06T21:02:05.226" v="3118" actId="122"/>
        <pc:sldMkLst>
          <pc:docMk/>
          <pc:sldMk cId="1614093931" sldId="276"/>
        </pc:sldMkLst>
        <pc:spChg chg="mod">
          <ac:chgData name="Wiese, Grant" userId="5a0c724c-193e-4ca2-b742-5d7d4fdffab8" providerId="ADAL" clId="{6DF73213-06F3-463B-BBF8-5CDE9C674ACE}" dt="2020-12-06T21:02:05.226" v="3118" actId="122"/>
          <ac:spMkLst>
            <pc:docMk/>
            <pc:sldMk cId="1614093931" sldId="276"/>
            <ac:spMk id="2" creationId="{5152AB71-FEA9-4731-8F0F-4AC037DA4BDD}"/>
          </ac:spMkLst>
        </pc:spChg>
        <pc:spChg chg="del">
          <ac:chgData name="Wiese, Grant" userId="5a0c724c-193e-4ca2-b742-5d7d4fdffab8" providerId="ADAL" clId="{6DF73213-06F3-463B-BBF8-5CDE9C674ACE}" dt="2020-12-06T17:32:43.015" v="1379" actId="478"/>
          <ac:spMkLst>
            <pc:docMk/>
            <pc:sldMk cId="1614093931" sldId="276"/>
            <ac:spMk id="19" creationId="{20A42980-2AC5-4DED-8704-34316784570B}"/>
          </ac:spMkLst>
        </pc:spChg>
        <pc:spChg chg="add del mod">
          <ac:chgData name="Wiese, Grant" userId="5a0c724c-193e-4ca2-b742-5d7d4fdffab8" providerId="ADAL" clId="{6DF73213-06F3-463B-BBF8-5CDE9C674ACE}" dt="2020-12-06T17:32:10.314" v="1372"/>
          <ac:spMkLst>
            <pc:docMk/>
            <pc:sldMk cId="1614093931" sldId="276"/>
            <ac:spMk id="21" creationId="{77DCFD16-5F30-43D1-AA3D-FDBF3880677B}"/>
          </ac:spMkLst>
        </pc:spChg>
        <pc:spChg chg="add mod ord">
          <ac:chgData name="Wiese, Grant" userId="5a0c724c-193e-4ca2-b742-5d7d4fdffab8" providerId="ADAL" clId="{6DF73213-06F3-463B-BBF8-5CDE9C674ACE}" dt="2020-12-06T17:32:40.350" v="1378" actId="171"/>
          <ac:spMkLst>
            <pc:docMk/>
            <pc:sldMk cId="1614093931" sldId="276"/>
            <ac:spMk id="23" creationId="{2C98B4C4-BFC3-4346-9EE4-1E99DEE966B0}"/>
          </ac:spMkLst>
        </pc:spChg>
      </pc:sldChg>
      <pc:sldChg chg="addSp delSp modSp new mod setBg">
        <pc:chgData name="Wiese, Grant" userId="5a0c724c-193e-4ca2-b742-5d7d4fdffab8" providerId="ADAL" clId="{6DF73213-06F3-463B-BBF8-5CDE9C674ACE}" dt="2020-12-07T01:53:58.866" v="3512"/>
        <pc:sldMkLst>
          <pc:docMk/>
          <pc:sldMk cId="2024273206" sldId="277"/>
        </pc:sldMkLst>
        <pc:spChg chg="mod ord">
          <ac:chgData name="Wiese, Grant" userId="5a0c724c-193e-4ca2-b742-5d7d4fdffab8" providerId="ADAL" clId="{6DF73213-06F3-463B-BBF8-5CDE9C674ACE}" dt="2020-12-07T01:47:31.570" v="3487" actId="26606"/>
          <ac:spMkLst>
            <pc:docMk/>
            <pc:sldMk cId="2024273206" sldId="277"/>
            <ac:spMk id="2" creationId="{1B4E11EF-DF50-41CD-B509-CB441A87750B}"/>
          </ac:spMkLst>
        </pc:spChg>
        <pc:spChg chg="del">
          <ac:chgData name="Wiese, Grant" userId="5a0c724c-193e-4ca2-b742-5d7d4fdffab8" providerId="ADAL" clId="{6DF73213-06F3-463B-BBF8-5CDE9C674ACE}" dt="2020-12-06T17:36:35.223" v="1526" actId="931"/>
          <ac:spMkLst>
            <pc:docMk/>
            <pc:sldMk cId="2024273206" sldId="277"/>
            <ac:spMk id="3" creationId="{5D7DA396-FDF5-4945-891E-F62251F48D28}"/>
          </ac:spMkLst>
        </pc:spChg>
        <pc:spChg chg="add del mod">
          <ac:chgData name="Wiese, Grant" userId="5a0c724c-193e-4ca2-b742-5d7d4fdffab8" providerId="ADAL" clId="{6DF73213-06F3-463B-BBF8-5CDE9C674ACE}" dt="2020-12-06T18:01:14.264" v="1622" actId="931"/>
          <ac:spMkLst>
            <pc:docMk/>
            <pc:sldMk cId="2024273206" sldId="277"/>
            <ac:spMk id="6" creationId="{28639E2E-443A-4FAF-84D8-CF7BC49EAEF9}"/>
          </ac:spMkLst>
        </pc:spChg>
        <pc:spChg chg="add del">
          <ac:chgData name="Wiese, Grant" userId="5a0c724c-193e-4ca2-b742-5d7d4fdffab8" providerId="ADAL" clId="{6DF73213-06F3-463B-BBF8-5CDE9C674ACE}" dt="2020-12-06T17:42:06.909" v="1534" actId="26606"/>
          <ac:spMkLst>
            <pc:docMk/>
            <pc:sldMk cId="2024273206" sldId="277"/>
            <ac:spMk id="9" creationId="{45F13BCD-C610-4803-90A1-B3467D02D501}"/>
          </ac:spMkLst>
        </pc:spChg>
        <pc:spChg chg="add del">
          <ac:chgData name="Wiese, Grant" userId="5a0c724c-193e-4ca2-b742-5d7d4fdffab8" providerId="ADAL" clId="{6DF73213-06F3-463B-BBF8-5CDE9C674ACE}" dt="2020-12-06T17:39:03.558" v="1533" actId="26606"/>
          <ac:spMkLst>
            <pc:docMk/>
            <pc:sldMk cId="2024273206" sldId="277"/>
            <ac:spMk id="12" creationId="{3D5FBB81-B61B-416A-8F5D-A8DDF62530F1}"/>
          </ac:spMkLst>
        </pc:spChg>
        <pc:spChg chg="add del">
          <ac:chgData name="Wiese, Grant" userId="5a0c724c-193e-4ca2-b742-5d7d4fdffab8" providerId="ADAL" clId="{6DF73213-06F3-463B-BBF8-5CDE9C674ACE}" dt="2020-12-06T17:39:03.558" v="1533" actId="26606"/>
          <ac:spMkLst>
            <pc:docMk/>
            <pc:sldMk cId="2024273206" sldId="277"/>
            <ac:spMk id="14" creationId="{40C0D7D4-D83D-4C58-87D1-955F0A9173D7}"/>
          </ac:spMkLst>
        </pc:spChg>
        <pc:spChg chg="add mod">
          <ac:chgData name="Wiese, Grant" userId="5a0c724c-193e-4ca2-b742-5d7d4fdffab8" providerId="ADAL" clId="{6DF73213-06F3-463B-BBF8-5CDE9C674ACE}" dt="2020-12-07T01:47:31.570" v="3487" actId="26606"/>
          <ac:spMkLst>
            <pc:docMk/>
            <pc:sldMk cId="2024273206" sldId="277"/>
            <ac:spMk id="15" creationId="{E0354B19-91BD-41FD-BED3-584FB51E6E44}"/>
          </ac:spMkLst>
        </pc:spChg>
        <pc:spChg chg="add del">
          <ac:chgData name="Wiese, Grant" userId="5a0c724c-193e-4ca2-b742-5d7d4fdffab8" providerId="ADAL" clId="{6DF73213-06F3-463B-BBF8-5CDE9C674ACE}" dt="2020-12-06T17:39:03.558" v="1533" actId="26606"/>
          <ac:spMkLst>
            <pc:docMk/>
            <pc:sldMk cId="2024273206" sldId="277"/>
            <ac:spMk id="16" creationId="{0BA56A81-C9DD-4EBA-9E13-32FFB51CFD45}"/>
          </ac:spMkLst>
        </pc:spChg>
        <pc:spChg chg="add del">
          <ac:chgData name="Wiese, Grant" userId="5a0c724c-193e-4ca2-b742-5d7d4fdffab8" providerId="ADAL" clId="{6DF73213-06F3-463B-BBF8-5CDE9C674ACE}" dt="2020-12-06T17:39:03.558" v="1533" actId="26606"/>
          <ac:spMkLst>
            <pc:docMk/>
            <pc:sldMk cId="2024273206" sldId="277"/>
            <ac:spMk id="18" creationId="{15F9A324-404E-4C5D-AFF0-C5D0D84182B0}"/>
          </ac:spMkLst>
        </pc:spChg>
        <pc:spChg chg="add del mod">
          <ac:chgData name="Wiese, Grant" userId="5a0c724c-193e-4ca2-b742-5d7d4fdffab8" providerId="ADAL" clId="{6DF73213-06F3-463B-BBF8-5CDE9C674ACE}" dt="2020-12-07T01:47:31.570" v="3487" actId="26606"/>
          <ac:spMkLst>
            <pc:docMk/>
            <pc:sldMk cId="2024273206" sldId="277"/>
            <ac:spMk id="28" creationId="{83563230-99F7-4787-8EA2-DFD75DD4D226}"/>
          </ac:spMkLst>
        </pc:spChg>
        <pc:spChg chg="add del">
          <ac:chgData name="Wiese, Grant" userId="5a0c724c-193e-4ca2-b742-5d7d4fdffab8" providerId="ADAL" clId="{6DF73213-06F3-463B-BBF8-5CDE9C674ACE}" dt="2020-12-06T17:42:06.909" v="1534" actId="26606"/>
          <ac:spMkLst>
            <pc:docMk/>
            <pc:sldMk cId="2024273206" sldId="277"/>
            <ac:spMk id="71" creationId="{3D5FBB81-B61B-416A-8F5D-A8DDF62530F1}"/>
          </ac:spMkLst>
        </pc:spChg>
        <pc:spChg chg="add del">
          <ac:chgData name="Wiese, Grant" userId="5a0c724c-193e-4ca2-b742-5d7d4fdffab8" providerId="ADAL" clId="{6DF73213-06F3-463B-BBF8-5CDE9C674ACE}" dt="2020-12-06T17:42:06.909" v="1534" actId="26606"/>
          <ac:spMkLst>
            <pc:docMk/>
            <pc:sldMk cId="2024273206" sldId="277"/>
            <ac:spMk id="73" creationId="{40C0D7D4-D83D-4C58-87D1-955F0A9173D7}"/>
          </ac:spMkLst>
        </pc:spChg>
        <pc:spChg chg="add del">
          <ac:chgData name="Wiese, Grant" userId="5a0c724c-193e-4ca2-b742-5d7d4fdffab8" providerId="ADAL" clId="{6DF73213-06F3-463B-BBF8-5CDE9C674ACE}" dt="2020-12-06T17:42:06.909" v="1534" actId="26606"/>
          <ac:spMkLst>
            <pc:docMk/>
            <pc:sldMk cId="2024273206" sldId="277"/>
            <ac:spMk id="75" creationId="{0BA56A81-C9DD-4EBA-9E13-32FFB51CFD45}"/>
          </ac:spMkLst>
        </pc:spChg>
        <pc:spChg chg="add del">
          <ac:chgData name="Wiese, Grant" userId="5a0c724c-193e-4ca2-b742-5d7d4fdffab8" providerId="ADAL" clId="{6DF73213-06F3-463B-BBF8-5CDE9C674ACE}" dt="2020-12-06T17:42:06.909" v="1534" actId="26606"/>
          <ac:spMkLst>
            <pc:docMk/>
            <pc:sldMk cId="2024273206" sldId="277"/>
            <ac:spMk id="77" creationId="{15F9A324-404E-4C5D-AFF0-C5D0D84182B0}"/>
          </ac:spMkLst>
        </pc:spChg>
        <pc:spChg chg="add del">
          <ac:chgData name="Wiese, Grant" userId="5a0c724c-193e-4ca2-b742-5d7d4fdffab8" providerId="ADAL" clId="{6DF73213-06F3-463B-BBF8-5CDE9C674ACE}" dt="2020-12-06T18:01:34.898" v="1626" actId="26606"/>
          <ac:spMkLst>
            <pc:docMk/>
            <pc:sldMk cId="2024273206" sldId="277"/>
            <ac:spMk id="98" creationId="{8181FC64-B306-4821-98E2-780662EFC486}"/>
          </ac:spMkLst>
        </pc:spChg>
        <pc:spChg chg="add del">
          <ac:chgData name="Wiese, Grant" userId="5a0c724c-193e-4ca2-b742-5d7d4fdffab8" providerId="ADAL" clId="{6DF73213-06F3-463B-BBF8-5CDE9C674ACE}" dt="2020-12-06T18:01:34.898" v="1626" actId="26606"/>
          <ac:spMkLst>
            <pc:docMk/>
            <pc:sldMk cId="2024273206" sldId="277"/>
            <ac:spMk id="100" creationId="{5871FC61-DD4E-47D4-81FD-8A7E7D12B371}"/>
          </ac:spMkLst>
        </pc:spChg>
        <pc:spChg chg="add del">
          <ac:chgData name="Wiese, Grant" userId="5a0c724c-193e-4ca2-b742-5d7d4fdffab8" providerId="ADAL" clId="{6DF73213-06F3-463B-BBF8-5CDE9C674ACE}" dt="2020-12-06T18:01:34.898" v="1626" actId="26606"/>
          <ac:spMkLst>
            <pc:docMk/>
            <pc:sldMk cId="2024273206" sldId="277"/>
            <ac:spMk id="102" creationId="{8B598134-D292-43E6-9C55-117198046913}"/>
          </ac:spMkLst>
        </pc:spChg>
        <pc:spChg chg="add del">
          <ac:chgData name="Wiese, Grant" userId="5a0c724c-193e-4ca2-b742-5d7d4fdffab8" providerId="ADAL" clId="{6DF73213-06F3-463B-BBF8-5CDE9C674ACE}" dt="2020-12-07T01:47:31.562" v="3486" actId="26606"/>
          <ac:spMkLst>
            <pc:docMk/>
            <pc:sldMk cId="2024273206" sldId="277"/>
            <ac:spMk id="103" creationId="{3D5FBB81-B61B-416A-8F5D-A8DDF62530F1}"/>
          </ac:spMkLst>
        </pc:spChg>
        <pc:spChg chg="add del">
          <ac:chgData name="Wiese, Grant" userId="5a0c724c-193e-4ca2-b742-5d7d4fdffab8" providerId="ADAL" clId="{6DF73213-06F3-463B-BBF8-5CDE9C674ACE}" dt="2020-12-06T18:01:34.898" v="1626" actId="26606"/>
          <ac:spMkLst>
            <pc:docMk/>
            <pc:sldMk cId="2024273206" sldId="277"/>
            <ac:spMk id="104" creationId="{829A1E2C-5AC8-40FC-99E9-832069D39792}"/>
          </ac:spMkLst>
        </pc:spChg>
        <pc:spChg chg="add del">
          <ac:chgData name="Wiese, Grant" userId="5a0c724c-193e-4ca2-b742-5d7d4fdffab8" providerId="ADAL" clId="{6DF73213-06F3-463B-BBF8-5CDE9C674ACE}" dt="2020-12-07T01:47:31.562" v="3486" actId="26606"/>
          <ac:spMkLst>
            <pc:docMk/>
            <pc:sldMk cId="2024273206" sldId="277"/>
            <ac:spMk id="105" creationId="{40C0D7D4-D83D-4C58-87D1-955F0A9173D7}"/>
          </ac:spMkLst>
        </pc:spChg>
        <pc:spChg chg="add del">
          <ac:chgData name="Wiese, Grant" userId="5a0c724c-193e-4ca2-b742-5d7d4fdffab8" providerId="ADAL" clId="{6DF73213-06F3-463B-BBF8-5CDE9C674ACE}" dt="2020-12-07T01:47:31.562" v="3486" actId="26606"/>
          <ac:spMkLst>
            <pc:docMk/>
            <pc:sldMk cId="2024273206" sldId="277"/>
            <ac:spMk id="107" creationId="{0BA56A81-C9DD-4EBA-9E13-32FFB51CFD45}"/>
          </ac:spMkLst>
        </pc:spChg>
        <pc:spChg chg="add del">
          <ac:chgData name="Wiese, Grant" userId="5a0c724c-193e-4ca2-b742-5d7d4fdffab8" providerId="ADAL" clId="{6DF73213-06F3-463B-BBF8-5CDE9C674ACE}" dt="2020-12-07T01:47:31.562" v="3486" actId="26606"/>
          <ac:spMkLst>
            <pc:docMk/>
            <pc:sldMk cId="2024273206" sldId="277"/>
            <ac:spMk id="109" creationId="{15F9A324-404E-4C5D-AFF0-C5D0D84182B0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35" creationId="{9B0F7D69-D93C-4C38-A23D-76E000D691CD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37" creationId="{8CD419D4-EA9D-42D9-BF62-B07F0B7B672B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39" creationId="{1C6FEC9B-9608-4181-A9E5-A1B80E72021C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41" creationId="{AB1564ED-F26F-451D-97D6-A6EC3E83FD55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43" creationId="{0CA184B6-3482-4F43-87F0-BC765DCFD8A8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45" creationId="{6C869923-8380-4244-9548-802C330638A0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47" creationId="{C06255F2-BC67-4DDE-B34E-AC4BA21838CC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49" creationId="{55169443-FCCD-4C0A-8C69-18CD3FA0968D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51" creationId="{0DBF1ABE-8590-450D-BB49-BDDCCF3EEA9E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53" creationId="{96CB0275-66F1-4491-93B8-121D0C7176BF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55" creationId="{18D32C3D-8F76-4E99-BE56-0836CC38CC84}"/>
          </ac:spMkLst>
        </pc:spChg>
        <pc:spChg chg="add del">
          <ac:chgData name="Wiese, Grant" userId="5a0c724c-193e-4ca2-b742-5d7d4fdffab8" providerId="ADAL" clId="{6DF73213-06F3-463B-BBF8-5CDE9C674ACE}" dt="2020-12-06T18:01:34.906" v="1627" actId="26606"/>
          <ac:spMkLst>
            <pc:docMk/>
            <pc:sldMk cId="2024273206" sldId="277"/>
            <ac:spMk id="157" creationId="{70766076-46F5-42D5-A773-2B3BEF2B8B74}"/>
          </ac:spMkLst>
        </pc:spChg>
        <pc:spChg chg="add del">
          <ac:chgData name="Wiese, Grant" userId="5a0c724c-193e-4ca2-b742-5d7d4fdffab8" providerId="ADAL" clId="{6DF73213-06F3-463B-BBF8-5CDE9C674ACE}" dt="2020-12-07T01:47:31.570" v="3487" actId="26606"/>
          <ac:spMkLst>
            <pc:docMk/>
            <pc:sldMk cId="2024273206" sldId="277"/>
            <ac:spMk id="159" creationId="{3D5FBB81-B61B-416A-8F5D-A8DDF62530F1}"/>
          </ac:spMkLst>
        </pc:spChg>
        <pc:spChg chg="add del">
          <ac:chgData name="Wiese, Grant" userId="5a0c724c-193e-4ca2-b742-5d7d4fdffab8" providerId="ADAL" clId="{6DF73213-06F3-463B-BBF8-5CDE9C674ACE}" dt="2020-12-07T01:47:31.570" v="3487" actId="26606"/>
          <ac:spMkLst>
            <pc:docMk/>
            <pc:sldMk cId="2024273206" sldId="277"/>
            <ac:spMk id="160" creationId="{40C0D7D4-D83D-4C58-87D1-955F0A9173D7}"/>
          </ac:spMkLst>
        </pc:spChg>
        <pc:spChg chg="add del">
          <ac:chgData name="Wiese, Grant" userId="5a0c724c-193e-4ca2-b742-5d7d4fdffab8" providerId="ADAL" clId="{6DF73213-06F3-463B-BBF8-5CDE9C674ACE}" dt="2020-12-07T01:47:31.570" v="3487" actId="26606"/>
          <ac:spMkLst>
            <pc:docMk/>
            <pc:sldMk cId="2024273206" sldId="277"/>
            <ac:spMk id="161" creationId="{0BA56A81-C9DD-4EBA-9E13-32FFB51CFD45}"/>
          </ac:spMkLst>
        </pc:spChg>
        <pc:spChg chg="add del">
          <ac:chgData name="Wiese, Grant" userId="5a0c724c-193e-4ca2-b742-5d7d4fdffab8" providerId="ADAL" clId="{6DF73213-06F3-463B-BBF8-5CDE9C674ACE}" dt="2020-12-07T01:47:31.570" v="3487" actId="26606"/>
          <ac:spMkLst>
            <pc:docMk/>
            <pc:sldMk cId="2024273206" sldId="277"/>
            <ac:spMk id="162" creationId="{15F9A324-404E-4C5D-AFF0-C5D0D84182B0}"/>
          </ac:spMkLst>
        </pc:spChg>
        <pc:spChg chg="add">
          <ac:chgData name="Wiese, Grant" userId="5a0c724c-193e-4ca2-b742-5d7d4fdffab8" providerId="ADAL" clId="{6DF73213-06F3-463B-BBF8-5CDE9C674ACE}" dt="2020-12-07T01:47:31.570" v="3487" actId="26606"/>
          <ac:spMkLst>
            <pc:docMk/>
            <pc:sldMk cId="2024273206" sldId="277"/>
            <ac:spMk id="164" creationId="{8181FC64-B306-4821-98E2-780662EFC486}"/>
          </ac:spMkLst>
        </pc:spChg>
        <pc:spChg chg="add">
          <ac:chgData name="Wiese, Grant" userId="5a0c724c-193e-4ca2-b742-5d7d4fdffab8" providerId="ADAL" clId="{6DF73213-06F3-463B-BBF8-5CDE9C674ACE}" dt="2020-12-07T01:47:31.570" v="3487" actId="26606"/>
          <ac:spMkLst>
            <pc:docMk/>
            <pc:sldMk cId="2024273206" sldId="277"/>
            <ac:spMk id="165" creationId="{5871FC61-DD4E-47D4-81FD-8A7E7D12B371}"/>
          </ac:spMkLst>
        </pc:spChg>
        <pc:spChg chg="add">
          <ac:chgData name="Wiese, Grant" userId="5a0c724c-193e-4ca2-b742-5d7d4fdffab8" providerId="ADAL" clId="{6DF73213-06F3-463B-BBF8-5CDE9C674ACE}" dt="2020-12-07T01:47:31.570" v="3487" actId="26606"/>
          <ac:spMkLst>
            <pc:docMk/>
            <pc:sldMk cId="2024273206" sldId="277"/>
            <ac:spMk id="166" creationId="{829A1E2C-5AC8-40FC-99E9-832069D39792}"/>
          </ac:spMkLst>
        </pc:spChg>
        <pc:spChg chg="add">
          <ac:chgData name="Wiese, Grant" userId="5a0c724c-193e-4ca2-b742-5d7d4fdffab8" providerId="ADAL" clId="{6DF73213-06F3-463B-BBF8-5CDE9C674ACE}" dt="2020-12-07T01:47:31.570" v="3487" actId="26606"/>
          <ac:spMkLst>
            <pc:docMk/>
            <pc:sldMk cId="2024273206" sldId="277"/>
            <ac:spMk id="167" creationId="{55C54A75-E44A-4147-B9D0-FF46CFD31612}"/>
          </ac:spMkLst>
        </pc:spChg>
        <pc:picChg chg="add del mod">
          <ac:chgData name="Wiese, Grant" userId="5a0c724c-193e-4ca2-b742-5d7d4fdffab8" providerId="ADAL" clId="{6DF73213-06F3-463B-BBF8-5CDE9C674ACE}" dt="2020-12-06T17:39:01.096" v="1532" actId="478"/>
          <ac:picMkLst>
            <pc:docMk/>
            <pc:sldMk cId="2024273206" sldId="277"/>
            <ac:picMk id="5" creationId="{996DD84F-92CC-4466-B6AC-41532FFC8ACA}"/>
          </ac:picMkLst>
        </pc:picChg>
        <pc:picChg chg="add del mod ord">
          <ac:chgData name="Wiese, Grant" userId="5a0c724c-193e-4ca2-b742-5d7d4fdffab8" providerId="ADAL" clId="{6DF73213-06F3-463B-BBF8-5CDE9C674ACE}" dt="2020-12-07T01:47:27.674" v="3484" actId="478"/>
          <ac:picMkLst>
            <pc:docMk/>
            <pc:sldMk cId="2024273206" sldId="277"/>
            <ac:picMk id="8" creationId="{832D082A-FCE7-4AFB-95D7-8182326ED85A}"/>
          </ac:picMkLst>
        </pc:picChg>
        <pc:picChg chg="add mod ord modCrop">
          <ac:chgData name="Wiese, Grant" userId="5a0c724c-193e-4ca2-b742-5d7d4fdffab8" providerId="ADAL" clId="{6DF73213-06F3-463B-BBF8-5CDE9C674ACE}" dt="2020-12-07T01:53:58.866" v="3512"/>
          <ac:picMkLst>
            <pc:docMk/>
            <pc:sldMk cId="2024273206" sldId="277"/>
            <ac:picMk id="11" creationId="{91BF9140-1BF0-491E-A0B4-3235AD6E5CB4}"/>
          </ac:picMkLst>
        </pc:picChg>
        <pc:picChg chg="add del mod ord">
          <ac:chgData name="Wiese, Grant" userId="5a0c724c-193e-4ca2-b742-5d7d4fdffab8" providerId="ADAL" clId="{6DF73213-06F3-463B-BBF8-5CDE9C674ACE}" dt="2020-12-06T18:01:08.135" v="1621" actId="478"/>
          <ac:picMkLst>
            <pc:docMk/>
            <pc:sldMk cId="2024273206" sldId="277"/>
            <ac:picMk id="8194" creationId="{FE68FBA3-07BE-41AF-8B5D-07449DF0E591}"/>
          </ac:picMkLst>
        </pc:picChg>
      </pc:sldChg>
      <pc:sldChg chg="addSp delSp modSp new mod setBg">
        <pc:chgData name="Wiese, Grant" userId="5a0c724c-193e-4ca2-b742-5d7d4fdffab8" providerId="ADAL" clId="{6DF73213-06F3-463B-BBF8-5CDE9C674ACE}" dt="2020-12-06T18:29:31.435" v="2422" actId="20577"/>
        <pc:sldMkLst>
          <pc:docMk/>
          <pc:sldMk cId="1218425428" sldId="278"/>
        </pc:sldMkLst>
        <pc:spChg chg="mod">
          <ac:chgData name="Wiese, Grant" userId="5a0c724c-193e-4ca2-b742-5d7d4fdffab8" providerId="ADAL" clId="{6DF73213-06F3-463B-BBF8-5CDE9C674ACE}" dt="2020-12-06T18:16:39.879" v="2220" actId="20577"/>
          <ac:spMkLst>
            <pc:docMk/>
            <pc:sldMk cId="1218425428" sldId="278"/>
            <ac:spMk id="2" creationId="{9D6E325B-540C-416E-BC27-B1685B87A9CB}"/>
          </ac:spMkLst>
        </pc:spChg>
        <pc:spChg chg="mod ord">
          <ac:chgData name="Wiese, Grant" userId="5a0c724c-193e-4ca2-b742-5d7d4fdffab8" providerId="ADAL" clId="{6DF73213-06F3-463B-BBF8-5CDE9C674ACE}" dt="2020-12-06T18:29:31.435" v="2422" actId="20577"/>
          <ac:spMkLst>
            <pc:docMk/>
            <pc:sldMk cId="1218425428" sldId="278"/>
            <ac:spMk id="3" creationId="{EF9F1973-17C3-4B86-B7EC-8410A6B4466A}"/>
          </ac:spMkLst>
        </pc:spChg>
        <pc:spChg chg="add">
          <ac:chgData name="Wiese, Grant" userId="5a0c724c-193e-4ca2-b742-5d7d4fdffab8" providerId="ADAL" clId="{6DF73213-06F3-463B-BBF8-5CDE9C674ACE}" dt="2020-12-06T18:14:28.706" v="2065" actId="26606"/>
          <ac:spMkLst>
            <pc:docMk/>
            <pc:sldMk cId="1218425428" sldId="278"/>
            <ac:spMk id="71" creationId="{AC14302F-E955-47D0-A56B-D1D1A6953B51}"/>
          </ac:spMkLst>
        </pc:spChg>
        <pc:spChg chg="add">
          <ac:chgData name="Wiese, Grant" userId="5a0c724c-193e-4ca2-b742-5d7d4fdffab8" providerId="ADAL" clId="{6DF73213-06F3-463B-BBF8-5CDE9C674ACE}" dt="2020-12-06T18:14:28.706" v="2065" actId="26606"/>
          <ac:spMkLst>
            <pc:docMk/>
            <pc:sldMk cId="1218425428" sldId="278"/>
            <ac:spMk id="73" creationId="{0A36CE68-CB3C-4699-9422-3073853CB669}"/>
          </ac:spMkLst>
        </pc:spChg>
        <pc:spChg chg="add">
          <ac:chgData name="Wiese, Grant" userId="5a0c724c-193e-4ca2-b742-5d7d4fdffab8" providerId="ADAL" clId="{6DF73213-06F3-463B-BBF8-5CDE9C674ACE}" dt="2020-12-06T18:14:28.706" v="2065" actId="26606"/>
          <ac:spMkLst>
            <pc:docMk/>
            <pc:sldMk cId="1218425428" sldId="278"/>
            <ac:spMk id="75" creationId="{F356DA69-4637-40FE-A14B-5213BBB585D9}"/>
          </ac:spMkLst>
        </pc:spChg>
        <pc:spChg chg="add">
          <ac:chgData name="Wiese, Grant" userId="5a0c724c-193e-4ca2-b742-5d7d4fdffab8" providerId="ADAL" clId="{6DF73213-06F3-463B-BBF8-5CDE9C674ACE}" dt="2020-12-06T18:14:28.706" v="2065" actId="26606"/>
          <ac:spMkLst>
            <pc:docMk/>
            <pc:sldMk cId="1218425428" sldId="278"/>
            <ac:spMk id="77" creationId="{364D709A-6610-48B7-9F98-AFA02ECBA191}"/>
          </ac:spMkLst>
        </pc:spChg>
        <pc:picChg chg="add mod">
          <ac:chgData name="Wiese, Grant" userId="5a0c724c-193e-4ca2-b742-5d7d4fdffab8" providerId="ADAL" clId="{6DF73213-06F3-463B-BBF8-5CDE9C674ACE}" dt="2020-12-06T18:16:31.260" v="2192" actId="1076"/>
          <ac:picMkLst>
            <pc:docMk/>
            <pc:sldMk cId="1218425428" sldId="278"/>
            <ac:picMk id="5" creationId="{A8FC855F-9701-47BD-860A-ADF5D37E4A2A}"/>
          </ac:picMkLst>
        </pc:picChg>
        <pc:picChg chg="add del mod">
          <ac:chgData name="Wiese, Grant" userId="5a0c724c-193e-4ca2-b742-5d7d4fdffab8" providerId="ADAL" clId="{6DF73213-06F3-463B-BBF8-5CDE9C674ACE}" dt="2020-12-06T18:16:06.011" v="2188" actId="21"/>
          <ac:picMkLst>
            <pc:docMk/>
            <pc:sldMk cId="1218425428" sldId="278"/>
            <ac:picMk id="10242" creationId="{3121102F-F9E5-4CCE-A427-B2ED599F1200}"/>
          </ac:picMkLst>
        </pc:picChg>
      </pc:sldChg>
      <pc:sldChg chg="addSp delSp modSp new mod setBg">
        <pc:chgData name="Wiese, Grant" userId="5a0c724c-193e-4ca2-b742-5d7d4fdffab8" providerId="ADAL" clId="{6DF73213-06F3-463B-BBF8-5CDE9C674ACE}" dt="2020-12-06T18:34:23.624" v="2791" actId="20577"/>
        <pc:sldMkLst>
          <pc:docMk/>
          <pc:sldMk cId="3915186113" sldId="279"/>
        </pc:sldMkLst>
        <pc:spChg chg="mod">
          <ac:chgData name="Wiese, Grant" userId="5a0c724c-193e-4ca2-b742-5d7d4fdffab8" providerId="ADAL" clId="{6DF73213-06F3-463B-BBF8-5CDE9C674ACE}" dt="2020-12-06T18:31:24.390" v="2457" actId="20577"/>
          <ac:spMkLst>
            <pc:docMk/>
            <pc:sldMk cId="3915186113" sldId="279"/>
            <ac:spMk id="2" creationId="{F7CC6F58-6862-47A1-A521-6AAD12083294}"/>
          </ac:spMkLst>
        </pc:spChg>
        <pc:spChg chg="mod ord">
          <ac:chgData name="Wiese, Grant" userId="5a0c724c-193e-4ca2-b742-5d7d4fdffab8" providerId="ADAL" clId="{6DF73213-06F3-463B-BBF8-5CDE9C674ACE}" dt="2020-12-06T18:34:23.624" v="2791" actId="20577"/>
          <ac:spMkLst>
            <pc:docMk/>
            <pc:sldMk cId="3915186113" sldId="279"/>
            <ac:spMk id="3" creationId="{84839A7F-0298-4F89-ACB2-BABBB9B44E46}"/>
          </ac:spMkLst>
        </pc:spChg>
        <pc:spChg chg="add">
          <ac:chgData name="Wiese, Grant" userId="5a0c724c-193e-4ca2-b742-5d7d4fdffab8" providerId="ADAL" clId="{6DF73213-06F3-463B-BBF8-5CDE9C674ACE}" dt="2020-12-06T18:29:59.448" v="2426" actId="26606"/>
          <ac:spMkLst>
            <pc:docMk/>
            <pc:sldMk cId="3915186113" sldId="279"/>
            <ac:spMk id="71" creationId="{8181FC64-B306-4821-98E2-780662EFC486}"/>
          </ac:spMkLst>
        </pc:spChg>
        <pc:spChg chg="add">
          <ac:chgData name="Wiese, Grant" userId="5a0c724c-193e-4ca2-b742-5d7d4fdffab8" providerId="ADAL" clId="{6DF73213-06F3-463B-BBF8-5CDE9C674ACE}" dt="2020-12-06T18:29:59.448" v="2426" actId="26606"/>
          <ac:spMkLst>
            <pc:docMk/>
            <pc:sldMk cId="3915186113" sldId="279"/>
            <ac:spMk id="73" creationId="{BC0385E9-02B2-4941-889A-EAD43F5BB0A3}"/>
          </ac:spMkLst>
        </pc:spChg>
        <pc:spChg chg="add">
          <ac:chgData name="Wiese, Grant" userId="5a0c724c-193e-4ca2-b742-5d7d4fdffab8" providerId="ADAL" clId="{6DF73213-06F3-463B-BBF8-5CDE9C674ACE}" dt="2020-12-06T18:29:59.448" v="2426" actId="26606"/>
          <ac:spMkLst>
            <pc:docMk/>
            <pc:sldMk cId="3915186113" sldId="279"/>
            <ac:spMk id="75" creationId="{829A1E2C-5AC8-40FC-99E9-832069D39792}"/>
          </ac:spMkLst>
        </pc:spChg>
        <pc:spChg chg="add">
          <ac:chgData name="Wiese, Grant" userId="5a0c724c-193e-4ca2-b742-5d7d4fdffab8" providerId="ADAL" clId="{6DF73213-06F3-463B-BBF8-5CDE9C674ACE}" dt="2020-12-06T18:29:59.448" v="2426" actId="26606"/>
          <ac:spMkLst>
            <pc:docMk/>
            <pc:sldMk cId="3915186113" sldId="279"/>
            <ac:spMk id="77" creationId="{55C54A75-E44A-4147-B9D0-FF46CFD31612}"/>
          </ac:spMkLst>
        </pc:spChg>
        <pc:picChg chg="add del mod">
          <ac:chgData name="Wiese, Grant" userId="5a0c724c-193e-4ca2-b742-5d7d4fdffab8" providerId="ADAL" clId="{6DF73213-06F3-463B-BBF8-5CDE9C674ACE}" dt="2020-12-06T18:33:52.120" v="2737" actId="478"/>
          <ac:picMkLst>
            <pc:docMk/>
            <pc:sldMk cId="3915186113" sldId="279"/>
            <ac:picMk id="11266" creationId="{8D876A06-FFAA-479E-8599-D285D3AF5D4A}"/>
          </ac:picMkLst>
        </pc:picChg>
        <pc:picChg chg="add mod">
          <ac:chgData name="Wiese, Grant" userId="5a0c724c-193e-4ca2-b742-5d7d4fdffab8" providerId="ADAL" clId="{6DF73213-06F3-463B-BBF8-5CDE9C674ACE}" dt="2020-12-06T18:33:55.024" v="2738" actId="1076"/>
          <ac:picMkLst>
            <pc:docMk/>
            <pc:sldMk cId="3915186113" sldId="279"/>
            <ac:picMk id="11268" creationId="{855AFEF6-60B9-4DDD-9AE6-E76EAEE8FD0D}"/>
          </ac:picMkLst>
        </pc:picChg>
      </pc:sldChg>
      <pc:sldChg chg="addSp delSp modSp add mod">
        <pc:chgData name="Wiese, Grant" userId="5a0c724c-193e-4ca2-b742-5d7d4fdffab8" providerId="ADAL" clId="{6DF73213-06F3-463B-BBF8-5CDE9C674ACE}" dt="2020-12-06T18:37:11.970" v="3056" actId="20577"/>
        <pc:sldMkLst>
          <pc:docMk/>
          <pc:sldMk cId="4134377966" sldId="280"/>
        </pc:sldMkLst>
        <pc:spChg chg="mod">
          <ac:chgData name="Wiese, Grant" userId="5a0c724c-193e-4ca2-b742-5d7d4fdffab8" providerId="ADAL" clId="{6DF73213-06F3-463B-BBF8-5CDE9C674ACE}" dt="2020-12-06T18:37:11.970" v="3056" actId="20577"/>
          <ac:spMkLst>
            <pc:docMk/>
            <pc:sldMk cId="4134377966" sldId="280"/>
            <ac:spMk id="3" creationId="{84839A7F-0298-4F89-ACB2-BABBB9B44E46}"/>
          </ac:spMkLst>
        </pc:spChg>
        <pc:picChg chg="del">
          <ac:chgData name="Wiese, Grant" userId="5a0c724c-193e-4ca2-b742-5d7d4fdffab8" providerId="ADAL" clId="{6DF73213-06F3-463B-BBF8-5CDE9C674ACE}" dt="2020-12-06T18:34:46.286" v="2797" actId="478"/>
          <ac:picMkLst>
            <pc:docMk/>
            <pc:sldMk cId="4134377966" sldId="280"/>
            <ac:picMk id="11268" creationId="{855AFEF6-60B9-4DDD-9AE6-E76EAEE8FD0D}"/>
          </ac:picMkLst>
        </pc:picChg>
        <pc:picChg chg="add mod">
          <ac:chgData name="Wiese, Grant" userId="5a0c724c-193e-4ca2-b742-5d7d4fdffab8" providerId="ADAL" clId="{6DF73213-06F3-463B-BBF8-5CDE9C674ACE}" dt="2020-12-06T18:35:09.732" v="2800" actId="14100"/>
          <ac:picMkLst>
            <pc:docMk/>
            <pc:sldMk cId="4134377966" sldId="280"/>
            <ac:picMk id="12290" creationId="{F1998B02-A887-40C7-A970-9F4562E61E0B}"/>
          </ac:picMkLst>
        </pc:picChg>
      </pc:sldChg>
      <pc:sldChg chg="addSp delSp modSp add mod ord">
        <pc:chgData name="Wiese, Grant" userId="5a0c724c-193e-4ca2-b742-5d7d4fdffab8" providerId="ADAL" clId="{6DF73213-06F3-463B-BBF8-5CDE9C674ACE}" dt="2020-12-06T18:49:35.085" v="3111" actId="1076"/>
        <pc:sldMkLst>
          <pc:docMk/>
          <pc:sldMk cId="1882650796" sldId="281"/>
        </pc:sldMkLst>
        <pc:spChg chg="mod">
          <ac:chgData name="Wiese, Grant" userId="5a0c724c-193e-4ca2-b742-5d7d4fdffab8" providerId="ADAL" clId="{6DF73213-06F3-463B-BBF8-5CDE9C674ACE}" dt="2020-12-06T18:49:35.085" v="3111" actId="1076"/>
          <ac:spMkLst>
            <pc:docMk/>
            <pc:sldMk cId="1882650796" sldId="281"/>
            <ac:spMk id="2" creationId="{E8EF9ED8-23A9-424D-877B-9AE950919FD6}"/>
          </ac:spMkLst>
        </pc:spChg>
        <pc:spChg chg="add del">
          <ac:chgData name="Wiese, Grant" userId="5a0c724c-193e-4ca2-b742-5d7d4fdffab8" providerId="ADAL" clId="{6DF73213-06F3-463B-BBF8-5CDE9C674ACE}" dt="2020-12-06T18:43:27.990" v="3080"/>
          <ac:spMkLst>
            <pc:docMk/>
            <pc:sldMk cId="1882650796" sldId="281"/>
            <ac:spMk id="5" creationId="{644BFB2A-ECCB-4D88-9F80-5E0F87D81DA2}"/>
          </ac:spMkLst>
        </pc:spChg>
        <pc:spChg chg="add mod">
          <ac:chgData name="Wiese, Grant" userId="5a0c724c-193e-4ca2-b742-5d7d4fdffab8" providerId="ADAL" clId="{6DF73213-06F3-463B-BBF8-5CDE9C674ACE}" dt="2020-12-06T18:43:33.465" v="3082" actId="14100"/>
          <ac:spMkLst>
            <pc:docMk/>
            <pc:sldMk cId="1882650796" sldId="281"/>
            <ac:spMk id="6" creationId="{F3EDD338-F543-41F0-9589-29A317F9F3BD}"/>
          </ac:spMkLst>
        </pc:spChg>
        <pc:picChg chg="add del mod">
          <ac:chgData name="Wiese, Grant" userId="5a0c724c-193e-4ca2-b742-5d7d4fdffab8" providerId="ADAL" clId="{6DF73213-06F3-463B-BBF8-5CDE9C674ACE}" dt="2020-12-06T18:43:24.892" v="3078" actId="478"/>
          <ac:picMkLst>
            <pc:docMk/>
            <pc:sldMk cId="1882650796" sldId="281"/>
            <ac:picMk id="4" creationId="{45CA29DA-278B-4CD5-B39A-9B1D559D327C}"/>
          </ac:picMkLst>
        </pc:picChg>
        <pc:picChg chg="add del mod ord">
          <ac:chgData name="Wiese, Grant" userId="5a0c724c-193e-4ca2-b742-5d7d4fdffab8" providerId="ADAL" clId="{6DF73213-06F3-463B-BBF8-5CDE9C674ACE}" dt="2020-12-06T18:48:09.945" v="3107" actId="478"/>
          <ac:picMkLst>
            <pc:docMk/>
            <pc:sldMk cId="1882650796" sldId="281"/>
            <ac:picMk id="8" creationId="{241F9BA1-ADFE-40B0-897E-72EF78371BC1}"/>
          </ac:picMkLst>
        </pc:picChg>
      </pc:sldChg>
      <pc:sldChg chg="modSp add mod ord">
        <pc:chgData name="Wiese, Grant" userId="5a0c724c-193e-4ca2-b742-5d7d4fdffab8" providerId="ADAL" clId="{6DF73213-06F3-463B-BBF8-5CDE9C674ACE}" dt="2020-12-06T21:24:13.499" v="3480" actId="1076"/>
        <pc:sldMkLst>
          <pc:docMk/>
          <pc:sldMk cId="2511745984" sldId="282"/>
        </pc:sldMkLst>
        <pc:spChg chg="mod">
          <ac:chgData name="Wiese, Grant" userId="5a0c724c-193e-4ca2-b742-5d7d4fdffab8" providerId="ADAL" clId="{6DF73213-06F3-463B-BBF8-5CDE9C674ACE}" dt="2020-12-06T21:24:13.499" v="3480" actId="1076"/>
          <ac:spMkLst>
            <pc:docMk/>
            <pc:sldMk cId="2511745984" sldId="282"/>
            <ac:spMk id="3" creationId="{EF9F1973-17C3-4B86-B7EC-8410A6B4466A}"/>
          </ac:spMkLst>
        </pc:spChg>
      </pc:sldChg>
    </pc:docChg>
  </pc:docChgLst>
  <pc:docChgLst>
    <pc:chgData name="Wiese, Grant" userId="5a0c724c-193e-4ca2-b742-5d7d4fdffab8" providerId="ADAL" clId="{635CDE63-D03F-4E6D-883C-4F233C1B8331}"/>
    <pc:docChg chg="modSld sldOrd">
      <pc:chgData name="Wiese, Grant" userId="5a0c724c-193e-4ca2-b742-5d7d4fdffab8" providerId="ADAL" clId="{635CDE63-D03F-4E6D-883C-4F233C1B8331}" dt="2020-12-09T19:47:56.771" v="1"/>
      <pc:docMkLst>
        <pc:docMk/>
      </pc:docMkLst>
      <pc:sldChg chg="ord">
        <pc:chgData name="Wiese, Grant" userId="5a0c724c-193e-4ca2-b742-5d7d4fdffab8" providerId="ADAL" clId="{635CDE63-D03F-4E6D-883C-4F233C1B8331}" dt="2020-12-09T19:47:56.771" v="1"/>
        <pc:sldMkLst>
          <pc:docMk/>
          <pc:sldMk cId="147742796" sldId="27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372420-3B63-4DB2-9FC4-53CEFF7164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E2A7E6-8F22-4F9D-B395-C69D7F88A4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baseline="0"/>
            <a:t>Is simulating Fortnite games possible? What are its limitations?</a:t>
          </a:r>
          <a:endParaRPr lang="en-US"/>
        </a:p>
      </dgm:t>
    </dgm:pt>
    <dgm:pt modelId="{ECFB2A48-C0A3-45D2-BDE0-9CD7EAECD279}" type="parTrans" cxnId="{6126C7FD-88D3-47D9-A2EC-B44281A06D01}">
      <dgm:prSet/>
      <dgm:spPr/>
      <dgm:t>
        <a:bodyPr/>
        <a:lstStyle/>
        <a:p>
          <a:endParaRPr lang="en-US"/>
        </a:p>
      </dgm:t>
    </dgm:pt>
    <dgm:pt modelId="{805D616C-B67F-46B0-9D32-4F2D8FC605B4}" type="sibTrans" cxnId="{6126C7FD-88D3-47D9-A2EC-B44281A06D01}">
      <dgm:prSet/>
      <dgm:spPr/>
      <dgm:t>
        <a:bodyPr/>
        <a:lstStyle/>
        <a:p>
          <a:endParaRPr lang="en-US"/>
        </a:p>
      </dgm:t>
    </dgm:pt>
    <dgm:pt modelId="{1B159A95-86B3-4ACA-8198-CA00D0B174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baseline="0"/>
            <a:t>How do player statistics change game outcomes?</a:t>
          </a:r>
          <a:endParaRPr lang="en-US"/>
        </a:p>
      </dgm:t>
    </dgm:pt>
    <dgm:pt modelId="{D5EB7DF2-89A4-4512-A6C6-3098DE8F944F}" type="parTrans" cxnId="{7416873B-7731-4AA7-9F6E-8542C2C3FC33}">
      <dgm:prSet/>
      <dgm:spPr/>
      <dgm:t>
        <a:bodyPr/>
        <a:lstStyle/>
        <a:p>
          <a:endParaRPr lang="en-US"/>
        </a:p>
      </dgm:t>
    </dgm:pt>
    <dgm:pt modelId="{632A9467-2DDA-4A6C-BE97-ABF01250C341}" type="sibTrans" cxnId="{7416873B-7731-4AA7-9F6E-8542C2C3FC33}">
      <dgm:prSet/>
      <dgm:spPr/>
      <dgm:t>
        <a:bodyPr/>
        <a:lstStyle/>
        <a:p>
          <a:endParaRPr lang="en-US"/>
        </a:p>
      </dgm:t>
    </dgm:pt>
    <dgm:pt modelId="{36381EE2-504E-40CD-81B9-844A5C4424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baseline="0"/>
            <a:t>How does skill change player outcomes? Can skill change over time?</a:t>
          </a:r>
          <a:endParaRPr lang="en-US"/>
        </a:p>
      </dgm:t>
    </dgm:pt>
    <dgm:pt modelId="{BCDC5840-C6DE-42A4-A5A3-85DEFD39CBC1}" type="parTrans" cxnId="{C0DF0C3D-42C2-4860-8BEC-BDA59EBF0F23}">
      <dgm:prSet/>
      <dgm:spPr/>
      <dgm:t>
        <a:bodyPr/>
        <a:lstStyle/>
        <a:p>
          <a:endParaRPr lang="en-US"/>
        </a:p>
      </dgm:t>
    </dgm:pt>
    <dgm:pt modelId="{C1E0560F-BA35-4404-97A1-1C37A9FAD5ED}" type="sibTrans" cxnId="{C0DF0C3D-42C2-4860-8BEC-BDA59EBF0F23}">
      <dgm:prSet/>
      <dgm:spPr/>
      <dgm:t>
        <a:bodyPr/>
        <a:lstStyle/>
        <a:p>
          <a:endParaRPr lang="en-US"/>
        </a:p>
      </dgm:t>
    </dgm:pt>
    <dgm:pt modelId="{9BACB757-32FE-4AF2-96A1-B16FF36F7797}" type="pres">
      <dgm:prSet presAssocID="{EE372420-3B63-4DB2-9FC4-53CEFF7164AC}" presName="root" presStyleCnt="0">
        <dgm:presLayoutVars>
          <dgm:dir/>
          <dgm:resizeHandles val="exact"/>
        </dgm:presLayoutVars>
      </dgm:prSet>
      <dgm:spPr/>
    </dgm:pt>
    <dgm:pt modelId="{B6F00588-25E7-47A3-B3E3-DED8B222C3CB}" type="pres">
      <dgm:prSet presAssocID="{DFE2A7E6-8F22-4F9D-B395-C69D7F88A48B}" presName="compNode" presStyleCnt="0"/>
      <dgm:spPr/>
    </dgm:pt>
    <dgm:pt modelId="{F9D9EBC9-375B-4106-849A-48119426FE09}" type="pres">
      <dgm:prSet presAssocID="{DFE2A7E6-8F22-4F9D-B395-C69D7F88A48B}" presName="bgRect" presStyleLbl="bgShp" presStyleIdx="0" presStyleCnt="3"/>
      <dgm:spPr/>
    </dgm:pt>
    <dgm:pt modelId="{7F77806A-DC04-4563-AE54-F147132F515D}" type="pres">
      <dgm:prSet presAssocID="{DFE2A7E6-8F22-4F9D-B395-C69D7F88A4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452EB6EC-8ECA-4CEC-B280-09B7E477B383}" type="pres">
      <dgm:prSet presAssocID="{DFE2A7E6-8F22-4F9D-B395-C69D7F88A48B}" presName="spaceRect" presStyleCnt="0"/>
      <dgm:spPr/>
    </dgm:pt>
    <dgm:pt modelId="{746E6707-CD6E-4FDC-AB85-78171130FF91}" type="pres">
      <dgm:prSet presAssocID="{DFE2A7E6-8F22-4F9D-B395-C69D7F88A48B}" presName="parTx" presStyleLbl="revTx" presStyleIdx="0" presStyleCnt="3">
        <dgm:presLayoutVars>
          <dgm:chMax val="0"/>
          <dgm:chPref val="0"/>
        </dgm:presLayoutVars>
      </dgm:prSet>
      <dgm:spPr/>
    </dgm:pt>
    <dgm:pt modelId="{1A18E57A-28AC-4235-914B-CA0541B80EFA}" type="pres">
      <dgm:prSet presAssocID="{805D616C-B67F-46B0-9D32-4F2D8FC605B4}" presName="sibTrans" presStyleCnt="0"/>
      <dgm:spPr/>
    </dgm:pt>
    <dgm:pt modelId="{18CBCEAB-73D7-43A3-BBCA-D8D5C7000619}" type="pres">
      <dgm:prSet presAssocID="{1B159A95-86B3-4ACA-8198-CA00D0B1743D}" presName="compNode" presStyleCnt="0"/>
      <dgm:spPr/>
    </dgm:pt>
    <dgm:pt modelId="{4D6A1CEA-A0F7-4B0F-AC94-3AD5291AFBD2}" type="pres">
      <dgm:prSet presAssocID="{1B159A95-86B3-4ACA-8198-CA00D0B1743D}" presName="bgRect" presStyleLbl="bgShp" presStyleIdx="1" presStyleCnt="3"/>
      <dgm:spPr/>
    </dgm:pt>
    <dgm:pt modelId="{1EB3104F-8686-4EF9-9D91-DBD41BC10C33}" type="pres">
      <dgm:prSet presAssocID="{1B159A95-86B3-4ACA-8198-CA00D0B174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850804E-FC01-40B9-97E9-991D1219926A}" type="pres">
      <dgm:prSet presAssocID="{1B159A95-86B3-4ACA-8198-CA00D0B1743D}" presName="spaceRect" presStyleCnt="0"/>
      <dgm:spPr/>
    </dgm:pt>
    <dgm:pt modelId="{938AE061-38AF-4E6F-9424-3B4BF9CB0DAC}" type="pres">
      <dgm:prSet presAssocID="{1B159A95-86B3-4ACA-8198-CA00D0B1743D}" presName="parTx" presStyleLbl="revTx" presStyleIdx="1" presStyleCnt="3">
        <dgm:presLayoutVars>
          <dgm:chMax val="0"/>
          <dgm:chPref val="0"/>
        </dgm:presLayoutVars>
      </dgm:prSet>
      <dgm:spPr/>
    </dgm:pt>
    <dgm:pt modelId="{C5494BD1-25BF-44B2-A617-90E9BAD12A0F}" type="pres">
      <dgm:prSet presAssocID="{632A9467-2DDA-4A6C-BE97-ABF01250C341}" presName="sibTrans" presStyleCnt="0"/>
      <dgm:spPr/>
    </dgm:pt>
    <dgm:pt modelId="{E1371370-99B2-4ECE-BCAE-C98974455A5E}" type="pres">
      <dgm:prSet presAssocID="{36381EE2-504E-40CD-81B9-844A5C4424AF}" presName="compNode" presStyleCnt="0"/>
      <dgm:spPr/>
    </dgm:pt>
    <dgm:pt modelId="{691D9F00-8355-4997-8FA8-21D0BF49270D}" type="pres">
      <dgm:prSet presAssocID="{36381EE2-504E-40CD-81B9-844A5C4424AF}" presName="bgRect" presStyleLbl="bgShp" presStyleIdx="2" presStyleCnt="3"/>
      <dgm:spPr/>
    </dgm:pt>
    <dgm:pt modelId="{C37BB4BB-5A92-4788-931B-D096560472D1}" type="pres">
      <dgm:prSet presAssocID="{36381EE2-504E-40CD-81B9-844A5C4424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rseshoe"/>
        </a:ext>
      </dgm:extLst>
    </dgm:pt>
    <dgm:pt modelId="{CA883E00-FFEF-4630-97D8-9E147892CC06}" type="pres">
      <dgm:prSet presAssocID="{36381EE2-504E-40CD-81B9-844A5C4424AF}" presName="spaceRect" presStyleCnt="0"/>
      <dgm:spPr/>
    </dgm:pt>
    <dgm:pt modelId="{40C0F704-941A-4001-9AFE-A1214089C1A3}" type="pres">
      <dgm:prSet presAssocID="{36381EE2-504E-40CD-81B9-844A5C4424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26F6318-19EC-4D5E-B91D-B4E9796761C2}" type="presOf" srcId="{EE372420-3B63-4DB2-9FC4-53CEFF7164AC}" destId="{9BACB757-32FE-4AF2-96A1-B16FF36F7797}" srcOrd="0" destOrd="0" presId="urn:microsoft.com/office/officeart/2018/2/layout/IconVerticalSolidList"/>
    <dgm:cxn modelId="{793EF434-3170-422E-9BB0-17AD819B1903}" type="presOf" srcId="{36381EE2-504E-40CD-81B9-844A5C4424AF}" destId="{40C0F704-941A-4001-9AFE-A1214089C1A3}" srcOrd="0" destOrd="0" presId="urn:microsoft.com/office/officeart/2018/2/layout/IconVerticalSolidList"/>
    <dgm:cxn modelId="{7416873B-7731-4AA7-9F6E-8542C2C3FC33}" srcId="{EE372420-3B63-4DB2-9FC4-53CEFF7164AC}" destId="{1B159A95-86B3-4ACA-8198-CA00D0B1743D}" srcOrd="1" destOrd="0" parTransId="{D5EB7DF2-89A4-4512-A6C6-3098DE8F944F}" sibTransId="{632A9467-2DDA-4A6C-BE97-ABF01250C341}"/>
    <dgm:cxn modelId="{C0DF0C3D-42C2-4860-8BEC-BDA59EBF0F23}" srcId="{EE372420-3B63-4DB2-9FC4-53CEFF7164AC}" destId="{36381EE2-504E-40CD-81B9-844A5C4424AF}" srcOrd="2" destOrd="0" parTransId="{BCDC5840-C6DE-42A4-A5A3-85DEFD39CBC1}" sibTransId="{C1E0560F-BA35-4404-97A1-1C37A9FAD5ED}"/>
    <dgm:cxn modelId="{96B74293-2EF3-4A77-A030-C59329ADAC01}" type="presOf" srcId="{DFE2A7E6-8F22-4F9D-B395-C69D7F88A48B}" destId="{746E6707-CD6E-4FDC-AB85-78171130FF91}" srcOrd="0" destOrd="0" presId="urn:microsoft.com/office/officeart/2018/2/layout/IconVerticalSolidList"/>
    <dgm:cxn modelId="{0D0CB7F4-DC96-4C53-ABBF-EE67228C9BB8}" type="presOf" srcId="{1B159A95-86B3-4ACA-8198-CA00D0B1743D}" destId="{938AE061-38AF-4E6F-9424-3B4BF9CB0DAC}" srcOrd="0" destOrd="0" presId="urn:microsoft.com/office/officeart/2018/2/layout/IconVerticalSolidList"/>
    <dgm:cxn modelId="{6126C7FD-88D3-47D9-A2EC-B44281A06D01}" srcId="{EE372420-3B63-4DB2-9FC4-53CEFF7164AC}" destId="{DFE2A7E6-8F22-4F9D-B395-C69D7F88A48B}" srcOrd="0" destOrd="0" parTransId="{ECFB2A48-C0A3-45D2-BDE0-9CD7EAECD279}" sibTransId="{805D616C-B67F-46B0-9D32-4F2D8FC605B4}"/>
    <dgm:cxn modelId="{633E43E9-98D8-464E-84B5-9377698FDACD}" type="presParOf" srcId="{9BACB757-32FE-4AF2-96A1-B16FF36F7797}" destId="{B6F00588-25E7-47A3-B3E3-DED8B222C3CB}" srcOrd="0" destOrd="0" presId="urn:microsoft.com/office/officeart/2018/2/layout/IconVerticalSolidList"/>
    <dgm:cxn modelId="{1B6A53B0-BEE5-49C3-BA87-E101D74BB306}" type="presParOf" srcId="{B6F00588-25E7-47A3-B3E3-DED8B222C3CB}" destId="{F9D9EBC9-375B-4106-849A-48119426FE09}" srcOrd="0" destOrd="0" presId="urn:microsoft.com/office/officeart/2018/2/layout/IconVerticalSolidList"/>
    <dgm:cxn modelId="{628DA766-67B6-4A8F-9DEE-DDB7F1F18FD0}" type="presParOf" srcId="{B6F00588-25E7-47A3-B3E3-DED8B222C3CB}" destId="{7F77806A-DC04-4563-AE54-F147132F515D}" srcOrd="1" destOrd="0" presId="urn:microsoft.com/office/officeart/2018/2/layout/IconVerticalSolidList"/>
    <dgm:cxn modelId="{F2453027-B7D1-441C-9A06-F4DA638023A7}" type="presParOf" srcId="{B6F00588-25E7-47A3-B3E3-DED8B222C3CB}" destId="{452EB6EC-8ECA-4CEC-B280-09B7E477B383}" srcOrd="2" destOrd="0" presId="urn:microsoft.com/office/officeart/2018/2/layout/IconVerticalSolidList"/>
    <dgm:cxn modelId="{20B42B17-332E-416F-8A7A-F63C3072DE3E}" type="presParOf" srcId="{B6F00588-25E7-47A3-B3E3-DED8B222C3CB}" destId="{746E6707-CD6E-4FDC-AB85-78171130FF91}" srcOrd="3" destOrd="0" presId="urn:microsoft.com/office/officeart/2018/2/layout/IconVerticalSolidList"/>
    <dgm:cxn modelId="{B22CCD71-6827-4E96-ACB8-89B5DEA9A38B}" type="presParOf" srcId="{9BACB757-32FE-4AF2-96A1-B16FF36F7797}" destId="{1A18E57A-28AC-4235-914B-CA0541B80EFA}" srcOrd="1" destOrd="0" presId="urn:microsoft.com/office/officeart/2018/2/layout/IconVerticalSolidList"/>
    <dgm:cxn modelId="{BAF77664-C7FB-469F-AFA3-AAE3D0955737}" type="presParOf" srcId="{9BACB757-32FE-4AF2-96A1-B16FF36F7797}" destId="{18CBCEAB-73D7-43A3-BBCA-D8D5C7000619}" srcOrd="2" destOrd="0" presId="urn:microsoft.com/office/officeart/2018/2/layout/IconVerticalSolidList"/>
    <dgm:cxn modelId="{6C163613-589D-4061-AB35-CF1B13443035}" type="presParOf" srcId="{18CBCEAB-73D7-43A3-BBCA-D8D5C7000619}" destId="{4D6A1CEA-A0F7-4B0F-AC94-3AD5291AFBD2}" srcOrd="0" destOrd="0" presId="urn:microsoft.com/office/officeart/2018/2/layout/IconVerticalSolidList"/>
    <dgm:cxn modelId="{4B73682C-8924-4CFC-9543-B092C61F89DA}" type="presParOf" srcId="{18CBCEAB-73D7-43A3-BBCA-D8D5C7000619}" destId="{1EB3104F-8686-4EF9-9D91-DBD41BC10C33}" srcOrd="1" destOrd="0" presId="urn:microsoft.com/office/officeart/2018/2/layout/IconVerticalSolidList"/>
    <dgm:cxn modelId="{AE69468C-ECFA-4E1E-AED1-00DD1FED99AE}" type="presParOf" srcId="{18CBCEAB-73D7-43A3-BBCA-D8D5C7000619}" destId="{0850804E-FC01-40B9-97E9-991D1219926A}" srcOrd="2" destOrd="0" presId="urn:microsoft.com/office/officeart/2018/2/layout/IconVerticalSolidList"/>
    <dgm:cxn modelId="{0C5C6E50-8532-474C-A8D7-5E3141D505DE}" type="presParOf" srcId="{18CBCEAB-73D7-43A3-BBCA-D8D5C7000619}" destId="{938AE061-38AF-4E6F-9424-3B4BF9CB0DAC}" srcOrd="3" destOrd="0" presId="urn:microsoft.com/office/officeart/2018/2/layout/IconVerticalSolidList"/>
    <dgm:cxn modelId="{FCDCBDBE-C825-4B88-B5A2-B78534191DA0}" type="presParOf" srcId="{9BACB757-32FE-4AF2-96A1-B16FF36F7797}" destId="{C5494BD1-25BF-44B2-A617-90E9BAD12A0F}" srcOrd="3" destOrd="0" presId="urn:microsoft.com/office/officeart/2018/2/layout/IconVerticalSolidList"/>
    <dgm:cxn modelId="{F094DA89-B3D6-490C-92C3-DCA47BB2FCB0}" type="presParOf" srcId="{9BACB757-32FE-4AF2-96A1-B16FF36F7797}" destId="{E1371370-99B2-4ECE-BCAE-C98974455A5E}" srcOrd="4" destOrd="0" presId="urn:microsoft.com/office/officeart/2018/2/layout/IconVerticalSolidList"/>
    <dgm:cxn modelId="{190B7110-821E-4E6C-8F75-D094705653DC}" type="presParOf" srcId="{E1371370-99B2-4ECE-BCAE-C98974455A5E}" destId="{691D9F00-8355-4997-8FA8-21D0BF49270D}" srcOrd="0" destOrd="0" presId="urn:microsoft.com/office/officeart/2018/2/layout/IconVerticalSolidList"/>
    <dgm:cxn modelId="{F52B4F52-D35C-49EB-80B6-3B3EEFE2567C}" type="presParOf" srcId="{E1371370-99B2-4ECE-BCAE-C98974455A5E}" destId="{C37BB4BB-5A92-4788-931B-D096560472D1}" srcOrd="1" destOrd="0" presId="urn:microsoft.com/office/officeart/2018/2/layout/IconVerticalSolidList"/>
    <dgm:cxn modelId="{ED39A7D4-CCCD-4AD4-BF6C-EE6C7FDF7247}" type="presParOf" srcId="{E1371370-99B2-4ECE-BCAE-C98974455A5E}" destId="{CA883E00-FFEF-4630-97D8-9E147892CC06}" srcOrd="2" destOrd="0" presId="urn:microsoft.com/office/officeart/2018/2/layout/IconVerticalSolidList"/>
    <dgm:cxn modelId="{1428A492-F096-4CF9-8210-4812385A3618}" type="presParOf" srcId="{E1371370-99B2-4ECE-BCAE-C98974455A5E}" destId="{40C0F704-941A-4001-9AFE-A1214089C1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C2F228-EB9C-4648-AD58-302B485AC6B6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1C127130-6457-4CEE-95EF-68AA06DCA3E0}">
      <dgm:prSet phldrT="[Text]"/>
      <dgm:spPr/>
      <dgm:t>
        <a:bodyPr/>
        <a:lstStyle/>
        <a:p>
          <a:r>
            <a:rPr lang="en-US"/>
            <a:t>Set Player Skill and Experience</a:t>
          </a:r>
        </a:p>
      </dgm:t>
    </dgm:pt>
    <dgm:pt modelId="{6ABB685F-25C8-483B-BD1A-4EE92A3BFFA6}" type="parTrans" cxnId="{2D01C8D3-9507-4732-8E27-7A7092719B1C}">
      <dgm:prSet/>
      <dgm:spPr/>
      <dgm:t>
        <a:bodyPr/>
        <a:lstStyle/>
        <a:p>
          <a:endParaRPr lang="en-US"/>
        </a:p>
      </dgm:t>
    </dgm:pt>
    <dgm:pt modelId="{EAC01C08-4EC4-462D-BDC9-7E5E5C73D69B}" type="sibTrans" cxnId="{2D01C8D3-9507-4732-8E27-7A7092719B1C}">
      <dgm:prSet/>
      <dgm:spPr/>
      <dgm:t>
        <a:bodyPr/>
        <a:lstStyle/>
        <a:p>
          <a:endParaRPr lang="en-US"/>
        </a:p>
      </dgm:t>
    </dgm:pt>
    <dgm:pt modelId="{751B37B3-7BC5-49D3-9B1F-D8222D7085E1}">
      <dgm:prSet phldrT="[Text]"/>
      <dgm:spPr/>
      <dgm:t>
        <a:bodyPr/>
        <a:lstStyle/>
        <a:p>
          <a:r>
            <a:rPr lang="en-US"/>
            <a:t>Generate 99 other players with pseudo-random skill levels</a:t>
          </a:r>
        </a:p>
      </dgm:t>
    </dgm:pt>
    <dgm:pt modelId="{4470E1F5-316D-48CD-A10A-D742B0E160A6}" type="parTrans" cxnId="{3320A039-219D-493E-8A71-7D8F1D2226D9}">
      <dgm:prSet/>
      <dgm:spPr/>
      <dgm:t>
        <a:bodyPr/>
        <a:lstStyle/>
        <a:p>
          <a:endParaRPr lang="en-US"/>
        </a:p>
      </dgm:t>
    </dgm:pt>
    <dgm:pt modelId="{4E708ABC-F07B-4173-A707-C6FAC05972B8}" type="sibTrans" cxnId="{3320A039-219D-493E-8A71-7D8F1D2226D9}">
      <dgm:prSet/>
      <dgm:spPr/>
      <dgm:t>
        <a:bodyPr/>
        <a:lstStyle/>
        <a:p>
          <a:endParaRPr lang="en-US"/>
        </a:p>
      </dgm:t>
    </dgm:pt>
    <dgm:pt modelId="{4EFF830A-02B4-4CBB-904E-9C199C0831E7}">
      <dgm:prSet phldrT="[Text]"/>
      <dgm:spPr/>
      <dgm:t>
        <a:bodyPr/>
        <a:lstStyle/>
        <a:p>
          <a:r>
            <a:rPr lang="en-US"/>
            <a:t>Randomly match up players into pairs and based off skill then eliminate one player from each pair</a:t>
          </a:r>
        </a:p>
      </dgm:t>
    </dgm:pt>
    <dgm:pt modelId="{DA308880-6733-443A-B508-BE19BD00ABE1}" type="parTrans" cxnId="{71A0BFBD-FE33-43D9-AA66-15F04D21AF79}">
      <dgm:prSet/>
      <dgm:spPr/>
      <dgm:t>
        <a:bodyPr/>
        <a:lstStyle/>
        <a:p>
          <a:endParaRPr lang="en-US"/>
        </a:p>
      </dgm:t>
    </dgm:pt>
    <dgm:pt modelId="{70F40921-08B9-4E44-A797-00DC94B383B6}" type="sibTrans" cxnId="{71A0BFBD-FE33-43D9-AA66-15F04D21AF79}">
      <dgm:prSet/>
      <dgm:spPr/>
      <dgm:t>
        <a:bodyPr/>
        <a:lstStyle/>
        <a:p>
          <a:endParaRPr lang="en-US"/>
        </a:p>
      </dgm:t>
    </dgm:pt>
    <dgm:pt modelId="{40692150-0A4A-4A21-9950-34E15D4476A6}">
      <dgm:prSet phldrT="[Text]" custT="1"/>
      <dgm:spPr/>
      <dgm:t>
        <a:bodyPr/>
        <a:lstStyle/>
        <a:p>
          <a:r>
            <a:rPr lang="en-US" sz="900"/>
            <a:t>Repeat until there is one player left</a:t>
          </a:r>
        </a:p>
      </dgm:t>
    </dgm:pt>
    <dgm:pt modelId="{67C9A0C0-7E39-409D-B700-E18CDCB1FFD1}" type="parTrans" cxnId="{09A2D465-E56C-41B5-B906-6DF463CCB16D}">
      <dgm:prSet/>
      <dgm:spPr/>
      <dgm:t>
        <a:bodyPr/>
        <a:lstStyle/>
        <a:p>
          <a:endParaRPr lang="en-US"/>
        </a:p>
      </dgm:t>
    </dgm:pt>
    <dgm:pt modelId="{9F5E04E8-738A-4629-B415-F9E7FF130FE7}" type="sibTrans" cxnId="{09A2D465-E56C-41B5-B906-6DF463CCB16D}">
      <dgm:prSet/>
      <dgm:spPr/>
      <dgm:t>
        <a:bodyPr/>
        <a:lstStyle/>
        <a:p>
          <a:endParaRPr lang="en-US"/>
        </a:p>
      </dgm:t>
    </dgm:pt>
    <dgm:pt modelId="{513B8B01-CCF3-44F1-9019-90224CA59F18}">
      <dgm:prSet phldrT="[Text]"/>
      <dgm:spPr/>
      <dgm:t>
        <a:bodyPr/>
        <a:lstStyle/>
        <a:p>
          <a:r>
            <a:rPr lang="en-US"/>
            <a:t>Return the winner of the simulation</a:t>
          </a:r>
        </a:p>
      </dgm:t>
    </dgm:pt>
    <dgm:pt modelId="{6FE5F457-3151-4048-B49D-B08EF56F348D}" type="parTrans" cxnId="{59149F0A-960C-43A9-B9D0-B6BBFBF47ECC}">
      <dgm:prSet/>
      <dgm:spPr/>
      <dgm:t>
        <a:bodyPr/>
        <a:lstStyle/>
        <a:p>
          <a:endParaRPr lang="en-US"/>
        </a:p>
      </dgm:t>
    </dgm:pt>
    <dgm:pt modelId="{AD940969-A95B-4816-A21A-229735480DF6}" type="sibTrans" cxnId="{59149F0A-960C-43A9-B9D0-B6BBFBF47ECC}">
      <dgm:prSet/>
      <dgm:spPr/>
      <dgm:t>
        <a:bodyPr/>
        <a:lstStyle/>
        <a:p>
          <a:endParaRPr lang="en-US"/>
        </a:p>
      </dgm:t>
    </dgm:pt>
    <dgm:pt modelId="{1270513A-93F9-4E58-9AA3-7C8EBB48C313}" type="pres">
      <dgm:prSet presAssocID="{D4C2F228-EB9C-4648-AD58-302B485AC6B6}" presName="Name0" presStyleCnt="0">
        <dgm:presLayoutVars>
          <dgm:dir/>
          <dgm:animLvl val="lvl"/>
          <dgm:resizeHandles val="exact"/>
        </dgm:presLayoutVars>
      </dgm:prSet>
      <dgm:spPr/>
    </dgm:pt>
    <dgm:pt modelId="{34430902-596A-4F05-BA2C-B6FFF73D1D9B}" type="pres">
      <dgm:prSet presAssocID="{1C127130-6457-4CEE-95EF-68AA06DCA3E0}" presName="composite" presStyleCnt="0"/>
      <dgm:spPr/>
    </dgm:pt>
    <dgm:pt modelId="{D3C6A3B1-3C51-4A11-BC8E-B01E455B6E1D}" type="pres">
      <dgm:prSet presAssocID="{1C127130-6457-4CEE-95EF-68AA06DCA3E0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B062E5F-5222-4DE1-8041-C0DA7EEF0979}" type="pres">
      <dgm:prSet presAssocID="{1C127130-6457-4CEE-95EF-68AA06DCA3E0}" presName="desTx" presStyleLbl="revTx" presStyleIdx="0" presStyleCnt="1">
        <dgm:presLayoutVars>
          <dgm:bulletEnabled val="1"/>
        </dgm:presLayoutVars>
      </dgm:prSet>
      <dgm:spPr/>
    </dgm:pt>
    <dgm:pt modelId="{5CA9688D-BA34-438A-90C5-ED3736334FCC}" type="pres">
      <dgm:prSet presAssocID="{EAC01C08-4EC4-462D-BDC9-7E5E5C73D69B}" presName="space" presStyleCnt="0"/>
      <dgm:spPr/>
    </dgm:pt>
    <dgm:pt modelId="{91D40CF5-0F4A-47C8-BF0A-6C7262BEBFC6}" type="pres">
      <dgm:prSet presAssocID="{751B37B3-7BC5-49D3-9B1F-D8222D7085E1}" presName="composite" presStyleCnt="0"/>
      <dgm:spPr/>
    </dgm:pt>
    <dgm:pt modelId="{A17546A8-2D95-4431-B18F-56558F202A0F}" type="pres">
      <dgm:prSet presAssocID="{751B37B3-7BC5-49D3-9B1F-D8222D7085E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11FAD12-46C4-45E8-A8D3-E7A545FBE43F}" type="pres">
      <dgm:prSet presAssocID="{751B37B3-7BC5-49D3-9B1F-D8222D7085E1}" presName="desTx" presStyleLbl="revTx" presStyleIdx="0" presStyleCnt="1">
        <dgm:presLayoutVars>
          <dgm:bulletEnabled val="1"/>
        </dgm:presLayoutVars>
      </dgm:prSet>
      <dgm:spPr/>
    </dgm:pt>
    <dgm:pt modelId="{429462DB-B39F-40E7-B7AA-33A79CBA77FB}" type="pres">
      <dgm:prSet presAssocID="{4E708ABC-F07B-4173-A707-C6FAC05972B8}" presName="space" presStyleCnt="0"/>
      <dgm:spPr/>
    </dgm:pt>
    <dgm:pt modelId="{E8575BBF-A03E-4167-9807-5A8DEE7C9C3F}" type="pres">
      <dgm:prSet presAssocID="{4EFF830A-02B4-4CBB-904E-9C199C0831E7}" presName="composite" presStyleCnt="0"/>
      <dgm:spPr/>
    </dgm:pt>
    <dgm:pt modelId="{BC9E2944-55B4-4C95-BB44-EE30E7D12BF9}" type="pres">
      <dgm:prSet presAssocID="{4EFF830A-02B4-4CBB-904E-9C199C0831E7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6E7706-DA67-4BB3-996C-AEB430420CD4}" type="pres">
      <dgm:prSet presAssocID="{4EFF830A-02B4-4CBB-904E-9C199C0831E7}" presName="desTx" presStyleLbl="revTx" presStyleIdx="0" presStyleCnt="1">
        <dgm:presLayoutVars>
          <dgm:bulletEnabled val="1"/>
        </dgm:presLayoutVars>
      </dgm:prSet>
      <dgm:spPr/>
    </dgm:pt>
    <dgm:pt modelId="{FD7A2107-8475-4802-A047-34D77365E8A6}" type="pres">
      <dgm:prSet presAssocID="{70F40921-08B9-4E44-A797-00DC94B383B6}" presName="space" presStyleCnt="0"/>
      <dgm:spPr/>
    </dgm:pt>
    <dgm:pt modelId="{F8BB444A-A42A-40C7-9226-FFEEFBE6EBC1}" type="pres">
      <dgm:prSet presAssocID="{513B8B01-CCF3-44F1-9019-90224CA59F18}" presName="composite" presStyleCnt="0"/>
      <dgm:spPr/>
    </dgm:pt>
    <dgm:pt modelId="{D758413D-281A-4B88-9B16-2B69A394E91C}" type="pres">
      <dgm:prSet presAssocID="{513B8B01-CCF3-44F1-9019-90224CA59F18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C99A641-1A4E-4642-A59F-87360F628E8B}" type="pres">
      <dgm:prSet presAssocID="{513B8B01-CCF3-44F1-9019-90224CA59F18}" presName="desTx" presStyleLbl="revTx" presStyleIdx="0" presStyleCnt="1">
        <dgm:presLayoutVars>
          <dgm:bulletEnabled val="1"/>
        </dgm:presLayoutVars>
      </dgm:prSet>
      <dgm:spPr/>
    </dgm:pt>
  </dgm:ptLst>
  <dgm:cxnLst>
    <dgm:cxn modelId="{59149F0A-960C-43A9-B9D0-B6BBFBF47ECC}" srcId="{D4C2F228-EB9C-4648-AD58-302B485AC6B6}" destId="{513B8B01-CCF3-44F1-9019-90224CA59F18}" srcOrd="3" destOrd="0" parTransId="{6FE5F457-3151-4048-B49D-B08EF56F348D}" sibTransId="{AD940969-A95B-4816-A21A-229735480DF6}"/>
    <dgm:cxn modelId="{3462BD11-E5ED-4328-9363-04485F5C0AC0}" type="presOf" srcId="{751B37B3-7BC5-49D3-9B1F-D8222D7085E1}" destId="{A17546A8-2D95-4431-B18F-56558F202A0F}" srcOrd="0" destOrd="0" presId="urn:microsoft.com/office/officeart/2005/8/layout/chevron1"/>
    <dgm:cxn modelId="{3320A039-219D-493E-8A71-7D8F1D2226D9}" srcId="{D4C2F228-EB9C-4648-AD58-302B485AC6B6}" destId="{751B37B3-7BC5-49D3-9B1F-D8222D7085E1}" srcOrd="1" destOrd="0" parTransId="{4470E1F5-316D-48CD-A10A-D742B0E160A6}" sibTransId="{4E708ABC-F07B-4173-A707-C6FAC05972B8}"/>
    <dgm:cxn modelId="{09A2D465-E56C-41B5-B906-6DF463CCB16D}" srcId="{4EFF830A-02B4-4CBB-904E-9C199C0831E7}" destId="{40692150-0A4A-4A21-9950-34E15D4476A6}" srcOrd="0" destOrd="0" parTransId="{67C9A0C0-7E39-409D-B700-E18CDCB1FFD1}" sibTransId="{9F5E04E8-738A-4629-B415-F9E7FF130FE7}"/>
    <dgm:cxn modelId="{F73EE54E-BF86-44AC-AC83-B40F1DBFC741}" type="presOf" srcId="{4EFF830A-02B4-4CBB-904E-9C199C0831E7}" destId="{BC9E2944-55B4-4C95-BB44-EE30E7D12BF9}" srcOrd="0" destOrd="0" presId="urn:microsoft.com/office/officeart/2005/8/layout/chevron1"/>
    <dgm:cxn modelId="{B246C3A0-E2F5-45EF-BB8C-F11957BB2EAB}" type="presOf" srcId="{513B8B01-CCF3-44F1-9019-90224CA59F18}" destId="{D758413D-281A-4B88-9B16-2B69A394E91C}" srcOrd="0" destOrd="0" presId="urn:microsoft.com/office/officeart/2005/8/layout/chevron1"/>
    <dgm:cxn modelId="{04437BBA-4FC8-465A-B16F-B8F343E310D0}" type="presOf" srcId="{1C127130-6457-4CEE-95EF-68AA06DCA3E0}" destId="{D3C6A3B1-3C51-4A11-BC8E-B01E455B6E1D}" srcOrd="0" destOrd="0" presId="urn:microsoft.com/office/officeart/2005/8/layout/chevron1"/>
    <dgm:cxn modelId="{50F969BC-4CBD-42E7-B74B-7FB2BC16C896}" type="presOf" srcId="{40692150-0A4A-4A21-9950-34E15D4476A6}" destId="{456E7706-DA67-4BB3-996C-AEB430420CD4}" srcOrd="0" destOrd="0" presId="urn:microsoft.com/office/officeart/2005/8/layout/chevron1"/>
    <dgm:cxn modelId="{71A0BFBD-FE33-43D9-AA66-15F04D21AF79}" srcId="{D4C2F228-EB9C-4648-AD58-302B485AC6B6}" destId="{4EFF830A-02B4-4CBB-904E-9C199C0831E7}" srcOrd="2" destOrd="0" parTransId="{DA308880-6733-443A-B508-BE19BD00ABE1}" sibTransId="{70F40921-08B9-4E44-A797-00DC94B383B6}"/>
    <dgm:cxn modelId="{2D01C8D3-9507-4732-8E27-7A7092719B1C}" srcId="{D4C2F228-EB9C-4648-AD58-302B485AC6B6}" destId="{1C127130-6457-4CEE-95EF-68AA06DCA3E0}" srcOrd="0" destOrd="0" parTransId="{6ABB685F-25C8-483B-BD1A-4EE92A3BFFA6}" sibTransId="{EAC01C08-4EC4-462D-BDC9-7E5E5C73D69B}"/>
    <dgm:cxn modelId="{0D891FEF-29EB-49C7-AF76-B9DE405676F6}" type="presOf" srcId="{D4C2F228-EB9C-4648-AD58-302B485AC6B6}" destId="{1270513A-93F9-4E58-9AA3-7C8EBB48C313}" srcOrd="0" destOrd="0" presId="urn:microsoft.com/office/officeart/2005/8/layout/chevron1"/>
    <dgm:cxn modelId="{C4886225-1358-44FA-BE08-DA68F802D487}" type="presParOf" srcId="{1270513A-93F9-4E58-9AA3-7C8EBB48C313}" destId="{34430902-596A-4F05-BA2C-B6FFF73D1D9B}" srcOrd="0" destOrd="0" presId="urn:microsoft.com/office/officeart/2005/8/layout/chevron1"/>
    <dgm:cxn modelId="{C996FB89-4AA0-485C-B05D-DBEB21C77395}" type="presParOf" srcId="{34430902-596A-4F05-BA2C-B6FFF73D1D9B}" destId="{D3C6A3B1-3C51-4A11-BC8E-B01E455B6E1D}" srcOrd="0" destOrd="0" presId="urn:microsoft.com/office/officeart/2005/8/layout/chevron1"/>
    <dgm:cxn modelId="{6B812C61-197C-4EB9-AC76-A2205AE45411}" type="presParOf" srcId="{34430902-596A-4F05-BA2C-B6FFF73D1D9B}" destId="{BB062E5F-5222-4DE1-8041-C0DA7EEF0979}" srcOrd="1" destOrd="0" presId="urn:microsoft.com/office/officeart/2005/8/layout/chevron1"/>
    <dgm:cxn modelId="{38CEAC4B-7E40-4E5B-A460-D970D76AE1B4}" type="presParOf" srcId="{1270513A-93F9-4E58-9AA3-7C8EBB48C313}" destId="{5CA9688D-BA34-438A-90C5-ED3736334FCC}" srcOrd="1" destOrd="0" presId="urn:microsoft.com/office/officeart/2005/8/layout/chevron1"/>
    <dgm:cxn modelId="{9DF415F6-7976-4138-A56C-E098D93295C4}" type="presParOf" srcId="{1270513A-93F9-4E58-9AA3-7C8EBB48C313}" destId="{91D40CF5-0F4A-47C8-BF0A-6C7262BEBFC6}" srcOrd="2" destOrd="0" presId="urn:microsoft.com/office/officeart/2005/8/layout/chevron1"/>
    <dgm:cxn modelId="{61D1F2AB-4678-4C54-A6DE-4DBF3E001549}" type="presParOf" srcId="{91D40CF5-0F4A-47C8-BF0A-6C7262BEBFC6}" destId="{A17546A8-2D95-4431-B18F-56558F202A0F}" srcOrd="0" destOrd="0" presId="urn:microsoft.com/office/officeart/2005/8/layout/chevron1"/>
    <dgm:cxn modelId="{793944B3-E3E5-4D6D-9DBE-7691B9CB71F1}" type="presParOf" srcId="{91D40CF5-0F4A-47C8-BF0A-6C7262BEBFC6}" destId="{911FAD12-46C4-45E8-A8D3-E7A545FBE43F}" srcOrd="1" destOrd="0" presId="urn:microsoft.com/office/officeart/2005/8/layout/chevron1"/>
    <dgm:cxn modelId="{D6BF4ED0-1199-4AAF-B081-504B45164BFD}" type="presParOf" srcId="{1270513A-93F9-4E58-9AA3-7C8EBB48C313}" destId="{429462DB-B39F-40E7-B7AA-33A79CBA77FB}" srcOrd="3" destOrd="0" presId="urn:microsoft.com/office/officeart/2005/8/layout/chevron1"/>
    <dgm:cxn modelId="{C6B8D920-E99D-40B7-90D8-7D6EEA052409}" type="presParOf" srcId="{1270513A-93F9-4E58-9AA3-7C8EBB48C313}" destId="{E8575BBF-A03E-4167-9807-5A8DEE7C9C3F}" srcOrd="4" destOrd="0" presId="urn:microsoft.com/office/officeart/2005/8/layout/chevron1"/>
    <dgm:cxn modelId="{E73AC761-442A-4A81-8B78-337C668BED8A}" type="presParOf" srcId="{E8575BBF-A03E-4167-9807-5A8DEE7C9C3F}" destId="{BC9E2944-55B4-4C95-BB44-EE30E7D12BF9}" srcOrd="0" destOrd="0" presId="urn:microsoft.com/office/officeart/2005/8/layout/chevron1"/>
    <dgm:cxn modelId="{5156006F-1FFE-4922-8037-6A03AE72DDDB}" type="presParOf" srcId="{E8575BBF-A03E-4167-9807-5A8DEE7C9C3F}" destId="{456E7706-DA67-4BB3-996C-AEB430420CD4}" srcOrd="1" destOrd="0" presId="urn:microsoft.com/office/officeart/2005/8/layout/chevron1"/>
    <dgm:cxn modelId="{1FEBBC8A-A6AD-4DE6-A4BC-E1E65E97F7D1}" type="presParOf" srcId="{1270513A-93F9-4E58-9AA3-7C8EBB48C313}" destId="{FD7A2107-8475-4802-A047-34D77365E8A6}" srcOrd="5" destOrd="0" presId="urn:microsoft.com/office/officeart/2005/8/layout/chevron1"/>
    <dgm:cxn modelId="{C87F7DDA-072C-4BA8-B4C8-BDA125D0F0E6}" type="presParOf" srcId="{1270513A-93F9-4E58-9AA3-7C8EBB48C313}" destId="{F8BB444A-A42A-40C7-9226-FFEEFBE6EBC1}" srcOrd="6" destOrd="0" presId="urn:microsoft.com/office/officeart/2005/8/layout/chevron1"/>
    <dgm:cxn modelId="{BB34E92D-8EEB-4093-84FF-84752C435826}" type="presParOf" srcId="{F8BB444A-A42A-40C7-9226-FFEEFBE6EBC1}" destId="{D758413D-281A-4B88-9B16-2B69A394E91C}" srcOrd="0" destOrd="0" presId="urn:microsoft.com/office/officeart/2005/8/layout/chevron1"/>
    <dgm:cxn modelId="{68C2ED6A-0C3E-4877-BFEE-5301322DAF46}" type="presParOf" srcId="{F8BB444A-A42A-40C7-9226-FFEEFBE6EBC1}" destId="{0C99A641-1A4E-4642-A59F-87360F628E8B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C2F228-EB9C-4648-AD58-302B485AC6B6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1C127130-6457-4CEE-95EF-68AA06DCA3E0}">
      <dgm:prSet phldrT="[Text]"/>
      <dgm:spPr/>
      <dgm:t>
        <a:bodyPr/>
        <a:lstStyle/>
        <a:p>
          <a:r>
            <a:rPr lang="en-US"/>
            <a:t>Set Player Skill and Experience</a:t>
          </a:r>
        </a:p>
      </dgm:t>
    </dgm:pt>
    <dgm:pt modelId="{6ABB685F-25C8-483B-BD1A-4EE92A3BFFA6}" type="parTrans" cxnId="{2D01C8D3-9507-4732-8E27-7A7092719B1C}">
      <dgm:prSet/>
      <dgm:spPr/>
      <dgm:t>
        <a:bodyPr/>
        <a:lstStyle/>
        <a:p>
          <a:endParaRPr lang="en-US"/>
        </a:p>
      </dgm:t>
    </dgm:pt>
    <dgm:pt modelId="{EAC01C08-4EC4-462D-BDC9-7E5E5C73D69B}" type="sibTrans" cxnId="{2D01C8D3-9507-4732-8E27-7A7092719B1C}">
      <dgm:prSet/>
      <dgm:spPr/>
      <dgm:t>
        <a:bodyPr/>
        <a:lstStyle/>
        <a:p>
          <a:endParaRPr lang="en-US"/>
        </a:p>
      </dgm:t>
    </dgm:pt>
    <dgm:pt modelId="{751B37B3-7BC5-49D3-9B1F-D8222D7085E1}">
      <dgm:prSet phldrT="[Text]"/>
      <dgm:spPr/>
      <dgm:t>
        <a:bodyPr/>
        <a:lstStyle/>
        <a:p>
          <a:r>
            <a:rPr lang="en-US"/>
            <a:t>Generate 99 other players with pseudo-random skill levels</a:t>
          </a:r>
        </a:p>
      </dgm:t>
    </dgm:pt>
    <dgm:pt modelId="{4470E1F5-316D-48CD-A10A-D742B0E160A6}" type="parTrans" cxnId="{3320A039-219D-493E-8A71-7D8F1D2226D9}">
      <dgm:prSet/>
      <dgm:spPr/>
      <dgm:t>
        <a:bodyPr/>
        <a:lstStyle/>
        <a:p>
          <a:endParaRPr lang="en-US"/>
        </a:p>
      </dgm:t>
    </dgm:pt>
    <dgm:pt modelId="{4E708ABC-F07B-4173-A707-C6FAC05972B8}" type="sibTrans" cxnId="{3320A039-219D-493E-8A71-7D8F1D2226D9}">
      <dgm:prSet/>
      <dgm:spPr/>
      <dgm:t>
        <a:bodyPr/>
        <a:lstStyle/>
        <a:p>
          <a:endParaRPr lang="en-US"/>
        </a:p>
      </dgm:t>
    </dgm:pt>
    <dgm:pt modelId="{4EFF830A-02B4-4CBB-904E-9C199C0831E7}">
      <dgm:prSet phldrT="[Text]"/>
      <dgm:spPr/>
      <dgm:t>
        <a:bodyPr/>
        <a:lstStyle/>
        <a:p>
          <a:r>
            <a:rPr lang="en-US"/>
            <a:t>Randomly match up players into pairs and based off skill then eliminate one player from each pair</a:t>
          </a:r>
        </a:p>
      </dgm:t>
    </dgm:pt>
    <dgm:pt modelId="{DA308880-6733-443A-B508-BE19BD00ABE1}" type="parTrans" cxnId="{71A0BFBD-FE33-43D9-AA66-15F04D21AF79}">
      <dgm:prSet/>
      <dgm:spPr/>
      <dgm:t>
        <a:bodyPr/>
        <a:lstStyle/>
        <a:p>
          <a:endParaRPr lang="en-US"/>
        </a:p>
      </dgm:t>
    </dgm:pt>
    <dgm:pt modelId="{70F40921-08B9-4E44-A797-00DC94B383B6}" type="sibTrans" cxnId="{71A0BFBD-FE33-43D9-AA66-15F04D21AF79}">
      <dgm:prSet/>
      <dgm:spPr/>
      <dgm:t>
        <a:bodyPr/>
        <a:lstStyle/>
        <a:p>
          <a:endParaRPr lang="en-US"/>
        </a:p>
      </dgm:t>
    </dgm:pt>
    <dgm:pt modelId="{40692150-0A4A-4A21-9950-34E15D4476A6}">
      <dgm:prSet phldrT="[Text]" custT="1"/>
      <dgm:spPr/>
      <dgm:t>
        <a:bodyPr/>
        <a:lstStyle/>
        <a:p>
          <a:r>
            <a:rPr lang="en-US" sz="900"/>
            <a:t>Repeat until there is one player left</a:t>
          </a:r>
        </a:p>
      </dgm:t>
    </dgm:pt>
    <dgm:pt modelId="{67C9A0C0-7E39-409D-B700-E18CDCB1FFD1}" type="parTrans" cxnId="{09A2D465-E56C-41B5-B906-6DF463CCB16D}">
      <dgm:prSet/>
      <dgm:spPr/>
      <dgm:t>
        <a:bodyPr/>
        <a:lstStyle/>
        <a:p>
          <a:endParaRPr lang="en-US"/>
        </a:p>
      </dgm:t>
    </dgm:pt>
    <dgm:pt modelId="{9F5E04E8-738A-4629-B415-F9E7FF130FE7}" type="sibTrans" cxnId="{09A2D465-E56C-41B5-B906-6DF463CCB16D}">
      <dgm:prSet/>
      <dgm:spPr/>
      <dgm:t>
        <a:bodyPr/>
        <a:lstStyle/>
        <a:p>
          <a:endParaRPr lang="en-US"/>
        </a:p>
      </dgm:t>
    </dgm:pt>
    <dgm:pt modelId="{513B8B01-CCF3-44F1-9019-90224CA59F18}">
      <dgm:prSet phldrT="[Text]"/>
      <dgm:spPr/>
      <dgm:t>
        <a:bodyPr/>
        <a:lstStyle/>
        <a:p>
          <a:r>
            <a:rPr lang="en-US"/>
            <a:t>Return the winner of the simulation</a:t>
          </a:r>
        </a:p>
      </dgm:t>
    </dgm:pt>
    <dgm:pt modelId="{6FE5F457-3151-4048-B49D-B08EF56F348D}" type="parTrans" cxnId="{59149F0A-960C-43A9-B9D0-B6BBFBF47ECC}">
      <dgm:prSet/>
      <dgm:spPr/>
      <dgm:t>
        <a:bodyPr/>
        <a:lstStyle/>
        <a:p>
          <a:endParaRPr lang="en-US"/>
        </a:p>
      </dgm:t>
    </dgm:pt>
    <dgm:pt modelId="{AD940969-A95B-4816-A21A-229735480DF6}" type="sibTrans" cxnId="{59149F0A-960C-43A9-B9D0-B6BBFBF47ECC}">
      <dgm:prSet/>
      <dgm:spPr/>
      <dgm:t>
        <a:bodyPr/>
        <a:lstStyle/>
        <a:p>
          <a:endParaRPr lang="en-US"/>
        </a:p>
      </dgm:t>
    </dgm:pt>
    <dgm:pt modelId="{1270513A-93F9-4E58-9AA3-7C8EBB48C313}" type="pres">
      <dgm:prSet presAssocID="{D4C2F228-EB9C-4648-AD58-302B485AC6B6}" presName="Name0" presStyleCnt="0">
        <dgm:presLayoutVars>
          <dgm:dir/>
          <dgm:animLvl val="lvl"/>
          <dgm:resizeHandles val="exact"/>
        </dgm:presLayoutVars>
      </dgm:prSet>
      <dgm:spPr/>
    </dgm:pt>
    <dgm:pt modelId="{34430902-596A-4F05-BA2C-B6FFF73D1D9B}" type="pres">
      <dgm:prSet presAssocID="{1C127130-6457-4CEE-95EF-68AA06DCA3E0}" presName="composite" presStyleCnt="0"/>
      <dgm:spPr/>
    </dgm:pt>
    <dgm:pt modelId="{D3C6A3B1-3C51-4A11-BC8E-B01E455B6E1D}" type="pres">
      <dgm:prSet presAssocID="{1C127130-6457-4CEE-95EF-68AA06DCA3E0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B062E5F-5222-4DE1-8041-C0DA7EEF0979}" type="pres">
      <dgm:prSet presAssocID="{1C127130-6457-4CEE-95EF-68AA06DCA3E0}" presName="desTx" presStyleLbl="revTx" presStyleIdx="0" presStyleCnt="1">
        <dgm:presLayoutVars>
          <dgm:bulletEnabled val="1"/>
        </dgm:presLayoutVars>
      </dgm:prSet>
      <dgm:spPr/>
    </dgm:pt>
    <dgm:pt modelId="{5CA9688D-BA34-438A-90C5-ED3736334FCC}" type="pres">
      <dgm:prSet presAssocID="{EAC01C08-4EC4-462D-BDC9-7E5E5C73D69B}" presName="space" presStyleCnt="0"/>
      <dgm:spPr/>
    </dgm:pt>
    <dgm:pt modelId="{91D40CF5-0F4A-47C8-BF0A-6C7262BEBFC6}" type="pres">
      <dgm:prSet presAssocID="{751B37B3-7BC5-49D3-9B1F-D8222D7085E1}" presName="composite" presStyleCnt="0"/>
      <dgm:spPr/>
    </dgm:pt>
    <dgm:pt modelId="{A17546A8-2D95-4431-B18F-56558F202A0F}" type="pres">
      <dgm:prSet presAssocID="{751B37B3-7BC5-49D3-9B1F-D8222D7085E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11FAD12-46C4-45E8-A8D3-E7A545FBE43F}" type="pres">
      <dgm:prSet presAssocID="{751B37B3-7BC5-49D3-9B1F-D8222D7085E1}" presName="desTx" presStyleLbl="revTx" presStyleIdx="0" presStyleCnt="1">
        <dgm:presLayoutVars>
          <dgm:bulletEnabled val="1"/>
        </dgm:presLayoutVars>
      </dgm:prSet>
      <dgm:spPr/>
    </dgm:pt>
    <dgm:pt modelId="{429462DB-B39F-40E7-B7AA-33A79CBA77FB}" type="pres">
      <dgm:prSet presAssocID="{4E708ABC-F07B-4173-A707-C6FAC05972B8}" presName="space" presStyleCnt="0"/>
      <dgm:spPr/>
    </dgm:pt>
    <dgm:pt modelId="{E8575BBF-A03E-4167-9807-5A8DEE7C9C3F}" type="pres">
      <dgm:prSet presAssocID="{4EFF830A-02B4-4CBB-904E-9C199C0831E7}" presName="composite" presStyleCnt="0"/>
      <dgm:spPr/>
    </dgm:pt>
    <dgm:pt modelId="{BC9E2944-55B4-4C95-BB44-EE30E7D12BF9}" type="pres">
      <dgm:prSet presAssocID="{4EFF830A-02B4-4CBB-904E-9C199C0831E7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6E7706-DA67-4BB3-996C-AEB430420CD4}" type="pres">
      <dgm:prSet presAssocID="{4EFF830A-02B4-4CBB-904E-9C199C0831E7}" presName="desTx" presStyleLbl="revTx" presStyleIdx="0" presStyleCnt="1">
        <dgm:presLayoutVars>
          <dgm:bulletEnabled val="1"/>
        </dgm:presLayoutVars>
      </dgm:prSet>
      <dgm:spPr/>
    </dgm:pt>
    <dgm:pt modelId="{FD7A2107-8475-4802-A047-34D77365E8A6}" type="pres">
      <dgm:prSet presAssocID="{70F40921-08B9-4E44-A797-00DC94B383B6}" presName="space" presStyleCnt="0"/>
      <dgm:spPr/>
    </dgm:pt>
    <dgm:pt modelId="{F8BB444A-A42A-40C7-9226-FFEEFBE6EBC1}" type="pres">
      <dgm:prSet presAssocID="{513B8B01-CCF3-44F1-9019-90224CA59F18}" presName="composite" presStyleCnt="0"/>
      <dgm:spPr/>
    </dgm:pt>
    <dgm:pt modelId="{D758413D-281A-4B88-9B16-2B69A394E91C}" type="pres">
      <dgm:prSet presAssocID="{513B8B01-CCF3-44F1-9019-90224CA59F18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C99A641-1A4E-4642-A59F-87360F628E8B}" type="pres">
      <dgm:prSet presAssocID="{513B8B01-CCF3-44F1-9019-90224CA59F18}" presName="desTx" presStyleLbl="revTx" presStyleIdx="0" presStyleCnt="1">
        <dgm:presLayoutVars>
          <dgm:bulletEnabled val="1"/>
        </dgm:presLayoutVars>
      </dgm:prSet>
      <dgm:spPr/>
    </dgm:pt>
  </dgm:ptLst>
  <dgm:cxnLst>
    <dgm:cxn modelId="{59149F0A-960C-43A9-B9D0-B6BBFBF47ECC}" srcId="{D4C2F228-EB9C-4648-AD58-302B485AC6B6}" destId="{513B8B01-CCF3-44F1-9019-90224CA59F18}" srcOrd="3" destOrd="0" parTransId="{6FE5F457-3151-4048-B49D-B08EF56F348D}" sibTransId="{AD940969-A95B-4816-A21A-229735480DF6}"/>
    <dgm:cxn modelId="{3462BD11-E5ED-4328-9363-04485F5C0AC0}" type="presOf" srcId="{751B37B3-7BC5-49D3-9B1F-D8222D7085E1}" destId="{A17546A8-2D95-4431-B18F-56558F202A0F}" srcOrd="0" destOrd="0" presId="urn:microsoft.com/office/officeart/2005/8/layout/chevron1"/>
    <dgm:cxn modelId="{3320A039-219D-493E-8A71-7D8F1D2226D9}" srcId="{D4C2F228-EB9C-4648-AD58-302B485AC6B6}" destId="{751B37B3-7BC5-49D3-9B1F-D8222D7085E1}" srcOrd="1" destOrd="0" parTransId="{4470E1F5-316D-48CD-A10A-D742B0E160A6}" sibTransId="{4E708ABC-F07B-4173-A707-C6FAC05972B8}"/>
    <dgm:cxn modelId="{09A2D465-E56C-41B5-B906-6DF463CCB16D}" srcId="{4EFF830A-02B4-4CBB-904E-9C199C0831E7}" destId="{40692150-0A4A-4A21-9950-34E15D4476A6}" srcOrd="0" destOrd="0" parTransId="{67C9A0C0-7E39-409D-B700-E18CDCB1FFD1}" sibTransId="{9F5E04E8-738A-4629-B415-F9E7FF130FE7}"/>
    <dgm:cxn modelId="{F73EE54E-BF86-44AC-AC83-B40F1DBFC741}" type="presOf" srcId="{4EFF830A-02B4-4CBB-904E-9C199C0831E7}" destId="{BC9E2944-55B4-4C95-BB44-EE30E7D12BF9}" srcOrd="0" destOrd="0" presId="urn:microsoft.com/office/officeart/2005/8/layout/chevron1"/>
    <dgm:cxn modelId="{B246C3A0-E2F5-45EF-BB8C-F11957BB2EAB}" type="presOf" srcId="{513B8B01-CCF3-44F1-9019-90224CA59F18}" destId="{D758413D-281A-4B88-9B16-2B69A394E91C}" srcOrd="0" destOrd="0" presId="urn:microsoft.com/office/officeart/2005/8/layout/chevron1"/>
    <dgm:cxn modelId="{04437BBA-4FC8-465A-B16F-B8F343E310D0}" type="presOf" srcId="{1C127130-6457-4CEE-95EF-68AA06DCA3E0}" destId="{D3C6A3B1-3C51-4A11-BC8E-B01E455B6E1D}" srcOrd="0" destOrd="0" presId="urn:microsoft.com/office/officeart/2005/8/layout/chevron1"/>
    <dgm:cxn modelId="{50F969BC-4CBD-42E7-B74B-7FB2BC16C896}" type="presOf" srcId="{40692150-0A4A-4A21-9950-34E15D4476A6}" destId="{456E7706-DA67-4BB3-996C-AEB430420CD4}" srcOrd="0" destOrd="0" presId="urn:microsoft.com/office/officeart/2005/8/layout/chevron1"/>
    <dgm:cxn modelId="{71A0BFBD-FE33-43D9-AA66-15F04D21AF79}" srcId="{D4C2F228-EB9C-4648-AD58-302B485AC6B6}" destId="{4EFF830A-02B4-4CBB-904E-9C199C0831E7}" srcOrd="2" destOrd="0" parTransId="{DA308880-6733-443A-B508-BE19BD00ABE1}" sibTransId="{70F40921-08B9-4E44-A797-00DC94B383B6}"/>
    <dgm:cxn modelId="{2D01C8D3-9507-4732-8E27-7A7092719B1C}" srcId="{D4C2F228-EB9C-4648-AD58-302B485AC6B6}" destId="{1C127130-6457-4CEE-95EF-68AA06DCA3E0}" srcOrd="0" destOrd="0" parTransId="{6ABB685F-25C8-483B-BD1A-4EE92A3BFFA6}" sibTransId="{EAC01C08-4EC4-462D-BDC9-7E5E5C73D69B}"/>
    <dgm:cxn modelId="{0D891FEF-29EB-49C7-AF76-B9DE405676F6}" type="presOf" srcId="{D4C2F228-EB9C-4648-AD58-302B485AC6B6}" destId="{1270513A-93F9-4E58-9AA3-7C8EBB48C313}" srcOrd="0" destOrd="0" presId="urn:microsoft.com/office/officeart/2005/8/layout/chevron1"/>
    <dgm:cxn modelId="{C4886225-1358-44FA-BE08-DA68F802D487}" type="presParOf" srcId="{1270513A-93F9-4E58-9AA3-7C8EBB48C313}" destId="{34430902-596A-4F05-BA2C-B6FFF73D1D9B}" srcOrd="0" destOrd="0" presId="urn:microsoft.com/office/officeart/2005/8/layout/chevron1"/>
    <dgm:cxn modelId="{C996FB89-4AA0-485C-B05D-DBEB21C77395}" type="presParOf" srcId="{34430902-596A-4F05-BA2C-B6FFF73D1D9B}" destId="{D3C6A3B1-3C51-4A11-BC8E-B01E455B6E1D}" srcOrd="0" destOrd="0" presId="urn:microsoft.com/office/officeart/2005/8/layout/chevron1"/>
    <dgm:cxn modelId="{6B812C61-197C-4EB9-AC76-A2205AE45411}" type="presParOf" srcId="{34430902-596A-4F05-BA2C-B6FFF73D1D9B}" destId="{BB062E5F-5222-4DE1-8041-C0DA7EEF0979}" srcOrd="1" destOrd="0" presId="urn:microsoft.com/office/officeart/2005/8/layout/chevron1"/>
    <dgm:cxn modelId="{38CEAC4B-7E40-4E5B-A460-D970D76AE1B4}" type="presParOf" srcId="{1270513A-93F9-4E58-9AA3-7C8EBB48C313}" destId="{5CA9688D-BA34-438A-90C5-ED3736334FCC}" srcOrd="1" destOrd="0" presId="urn:microsoft.com/office/officeart/2005/8/layout/chevron1"/>
    <dgm:cxn modelId="{9DF415F6-7976-4138-A56C-E098D93295C4}" type="presParOf" srcId="{1270513A-93F9-4E58-9AA3-7C8EBB48C313}" destId="{91D40CF5-0F4A-47C8-BF0A-6C7262BEBFC6}" srcOrd="2" destOrd="0" presId="urn:microsoft.com/office/officeart/2005/8/layout/chevron1"/>
    <dgm:cxn modelId="{61D1F2AB-4678-4C54-A6DE-4DBF3E001549}" type="presParOf" srcId="{91D40CF5-0F4A-47C8-BF0A-6C7262BEBFC6}" destId="{A17546A8-2D95-4431-B18F-56558F202A0F}" srcOrd="0" destOrd="0" presId="urn:microsoft.com/office/officeart/2005/8/layout/chevron1"/>
    <dgm:cxn modelId="{793944B3-E3E5-4D6D-9DBE-7691B9CB71F1}" type="presParOf" srcId="{91D40CF5-0F4A-47C8-BF0A-6C7262BEBFC6}" destId="{911FAD12-46C4-45E8-A8D3-E7A545FBE43F}" srcOrd="1" destOrd="0" presId="urn:microsoft.com/office/officeart/2005/8/layout/chevron1"/>
    <dgm:cxn modelId="{D6BF4ED0-1199-4AAF-B081-504B45164BFD}" type="presParOf" srcId="{1270513A-93F9-4E58-9AA3-7C8EBB48C313}" destId="{429462DB-B39F-40E7-B7AA-33A79CBA77FB}" srcOrd="3" destOrd="0" presId="urn:microsoft.com/office/officeart/2005/8/layout/chevron1"/>
    <dgm:cxn modelId="{C6B8D920-E99D-40B7-90D8-7D6EEA052409}" type="presParOf" srcId="{1270513A-93F9-4E58-9AA3-7C8EBB48C313}" destId="{E8575BBF-A03E-4167-9807-5A8DEE7C9C3F}" srcOrd="4" destOrd="0" presId="urn:microsoft.com/office/officeart/2005/8/layout/chevron1"/>
    <dgm:cxn modelId="{E73AC761-442A-4A81-8B78-337C668BED8A}" type="presParOf" srcId="{E8575BBF-A03E-4167-9807-5A8DEE7C9C3F}" destId="{BC9E2944-55B4-4C95-BB44-EE30E7D12BF9}" srcOrd="0" destOrd="0" presId="urn:microsoft.com/office/officeart/2005/8/layout/chevron1"/>
    <dgm:cxn modelId="{5156006F-1FFE-4922-8037-6A03AE72DDDB}" type="presParOf" srcId="{E8575BBF-A03E-4167-9807-5A8DEE7C9C3F}" destId="{456E7706-DA67-4BB3-996C-AEB430420CD4}" srcOrd="1" destOrd="0" presId="urn:microsoft.com/office/officeart/2005/8/layout/chevron1"/>
    <dgm:cxn modelId="{1FEBBC8A-A6AD-4DE6-A4BC-E1E65E97F7D1}" type="presParOf" srcId="{1270513A-93F9-4E58-9AA3-7C8EBB48C313}" destId="{FD7A2107-8475-4802-A047-34D77365E8A6}" srcOrd="5" destOrd="0" presId="urn:microsoft.com/office/officeart/2005/8/layout/chevron1"/>
    <dgm:cxn modelId="{C87F7DDA-072C-4BA8-B4C8-BDA125D0F0E6}" type="presParOf" srcId="{1270513A-93F9-4E58-9AA3-7C8EBB48C313}" destId="{F8BB444A-A42A-40C7-9226-FFEEFBE6EBC1}" srcOrd="6" destOrd="0" presId="urn:microsoft.com/office/officeart/2005/8/layout/chevron1"/>
    <dgm:cxn modelId="{BB34E92D-8EEB-4093-84FF-84752C435826}" type="presParOf" srcId="{F8BB444A-A42A-40C7-9226-FFEEFBE6EBC1}" destId="{D758413D-281A-4B88-9B16-2B69A394E91C}" srcOrd="0" destOrd="0" presId="urn:microsoft.com/office/officeart/2005/8/layout/chevron1"/>
    <dgm:cxn modelId="{68C2ED6A-0C3E-4877-BFEE-5301322DAF46}" type="presParOf" srcId="{F8BB444A-A42A-40C7-9226-FFEEFBE6EBC1}" destId="{0C99A641-1A4E-4642-A59F-87360F628E8B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C2F228-EB9C-4648-AD58-302B485AC6B6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1C127130-6457-4CEE-95EF-68AA06DCA3E0}">
      <dgm:prSet phldrT="[Text]"/>
      <dgm:spPr/>
      <dgm:t>
        <a:bodyPr/>
        <a:lstStyle/>
        <a:p>
          <a:r>
            <a:rPr lang="en-US"/>
            <a:t>Set Player Skill and Experience</a:t>
          </a:r>
        </a:p>
      </dgm:t>
    </dgm:pt>
    <dgm:pt modelId="{6ABB685F-25C8-483B-BD1A-4EE92A3BFFA6}" type="parTrans" cxnId="{2D01C8D3-9507-4732-8E27-7A7092719B1C}">
      <dgm:prSet/>
      <dgm:spPr/>
      <dgm:t>
        <a:bodyPr/>
        <a:lstStyle/>
        <a:p>
          <a:endParaRPr lang="en-US"/>
        </a:p>
      </dgm:t>
    </dgm:pt>
    <dgm:pt modelId="{EAC01C08-4EC4-462D-BDC9-7E5E5C73D69B}" type="sibTrans" cxnId="{2D01C8D3-9507-4732-8E27-7A7092719B1C}">
      <dgm:prSet/>
      <dgm:spPr/>
      <dgm:t>
        <a:bodyPr/>
        <a:lstStyle/>
        <a:p>
          <a:endParaRPr lang="en-US"/>
        </a:p>
      </dgm:t>
    </dgm:pt>
    <dgm:pt modelId="{751B37B3-7BC5-49D3-9B1F-D8222D7085E1}">
      <dgm:prSet phldrT="[Text]"/>
      <dgm:spPr/>
      <dgm:t>
        <a:bodyPr/>
        <a:lstStyle/>
        <a:p>
          <a:r>
            <a:rPr lang="en-US"/>
            <a:t>Generate 99 other players with pseudo-random skill levels</a:t>
          </a:r>
        </a:p>
      </dgm:t>
    </dgm:pt>
    <dgm:pt modelId="{4470E1F5-316D-48CD-A10A-D742B0E160A6}" type="parTrans" cxnId="{3320A039-219D-493E-8A71-7D8F1D2226D9}">
      <dgm:prSet/>
      <dgm:spPr/>
      <dgm:t>
        <a:bodyPr/>
        <a:lstStyle/>
        <a:p>
          <a:endParaRPr lang="en-US"/>
        </a:p>
      </dgm:t>
    </dgm:pt>
    <dgm:pt modelId="{4E708ABC-F07B-4173-A707-C6FAC05972B8}" type="sibTrans" cxnId="{3320A039-219D-493E-8A71-7D8F1D2226D9}">
      <dgm:prSet/>
      <dgm:spPr/>
      <dgm:t>
        <a:bodyPr/>
        <a:lstStyle/>
        <a:p>
          <a:endParaRPr lang="en-US"/>
        </a:p>
      </dgm:t>
    </dgm:pt>
    <dgm:pt modelId="{4EFF830A-02B4-4CBB-904E-9C199C0831E7}">
      <dgm:prSet phldrT="[Text]"/>
      <dgm:spPr/>
      <dgm:t>
        <a:bodyPr/>
        <a:lstStyle/>
        <a:p>
          <a:r>
            <a:rPr lang="en-US"/>
            <a:t>Randomly match up players into pairs and based off skill then eliminate one player from each pair</a:t>
          </a:r>
        </a:p>
      </dgm:t>
    </dgm:pt>
    <dgm:pt modelId="{DA308880-6733-443A-B508-BE19BD00ABE1}" type="parTrans" cxnId="{71A0BFBD-FE33-43D9-AA66-15F04D21AF79}">
      <dgm:prSet/>
      <dgm:spPr/>
      <dgm:t>
        <a:bodyPr/>
        <a:lstStyle/>
        <a:p>
          <a:endParaRPr lang="en-US"/>
        </a:p>
      </dgm:t>
    </dgm:pt>
    <dgm:pt modelId="{70F40921-08B9-4E44-A797-00DC94B383B6}" type="sibTrans" cxnId="{71A0BFBD-FE33-43D9-AA66-15F04D21AF79}">
      <dgm:prSet/>
      <dgm:spPr/>
      <dgm:t>
        <a:bodyPr/>
        <a:lstStyle/>
        <a:p>
          <a:endParaRPr lang="en-US"/>
        </a:p>
      </dgm:t>
    </dgm:pt>
    <dgm:pt modelId="{40692150-0A4A-4A21-9950-34E15D4476A6}">
      <dgm:prSet phldrT="[Text]" custT="1"/>
      <dgm:spPr/>
      <dgm:t>
        <a:bodyPr/>
        <a:lstStyle/>
        <a:p>
          <a:r>
            <a:rPr lang="en-US" sz="900"/>
            <a:t>Repeat until there is one player left</a:t>
          </a:r>
        </a:p>
      </dgm:t>
    </dgm:pt>
    <dgm:pt modelId="{67C9A0C0-7E39-409D-B700-E18CDCB1FFD1}" type="parTrans" cxnId="{09A2D465-E56C-41B5-B906-6DF463CCB16D}">
      <dgm:prSet/>
      <dgm:spPr/>
      <dgm:t>
        <a:bodyPr/>
        <a:lstStyle/>
        <a:p>
          <a:endParaRPr lang="en-US"/>
        </a:p>
      </dgm:t>
    </dgm:pt>
    <dgm:pt modelId="{9F5E04E8-738A-4629-B415-F9E7FF130FE7}" type="sibTrans" cxnId="{09A2D465-E56C-41B5-B906-6DF463CCB16D}">
      <dgm:prSet/>
      <dgm:spPr/>
      <dgm:t>
        <a:bodyPr/>
        <a:lstStyle/>
        <a:p>
          <a:endParaRPr lang="en-US"/>
        </a:p>
      </dgm:t>
    </dgm:pt>
    <dgm:pt modelId="{513B8B01-CCF3-44F1-9019-90224CA59F18}">
      <dgm:prSet phldrT="[Text]"/>
      <dgm:spPr/>
      <dgm:t>
        <a:bodyPr/>
        <a:lstStyle/>
        <a:p>
          <a:r>
            <a:rPr lang="en-US"/>
            <a:t>Return the winner of the simulation</a:t>
          </a:r>
        </a:p>
      </dgm:t>
    </dgm:pt>
    <dgm:pt modelId="{6FE5F457-3151-4048-B49D-B08EF56F348D}" type="parTrans" cxnId="{59149F0A-960C-43A9-B9D0-B6BBFBF47ECC}">
      <dgm:prSet/>
      <dgm:spPr/>
      <dgm:t>
        <a:bodyPr/>
        <a:lstStyle/>
        <a:p>
          <a:endParaRPr lang="en-US"/>
        </a:p>
      </dgm:t>
    </dgm:pt>
    <dgm:pt modelId="{AD940969-A95B-4816-A21A-229735480DF6}" type="sibTrans" cxnId="{59149F0A-960C-43A9-B9D0-B6BBFBF47ECC}">
      <dgm:prSet/>
      <dgm:spPr/>
      <dgm:t>
        <a:bodyPr/>
        <a:lstStyle/>
        <a:p>
          <a:endParaRPr lang="en-US"/>
        </a:p>
      </dgm:t>
    </dgm:pt>
    <dgm:pt modelId="{1270513A-93F9-4E58-9AA3-7C8EBB48C313}" type="pres">
      <dgm:prSet presAssocID="{D4C2F228-EB9C-4648-AD58-302B485AC6B6}" presName="Name0" presStyleCnt="0">
        <dgm:presLayoutVars>
          <dgm:dir/>
          <dgm:animLvl val="lvl"/>
          <dgm:resizeHandles val="exact"/>
        </dgm:presLayoutVars>
      </dgm:prSet>
      <dgm:spPr/>
    </dgm:pt>
    <dgm:pt modelId="{34430902-596A-4F05-BA2C-B6FFF73D1D9B}" type="pres">
      <dgm:prSet presAssocID="{1C127130-6457-4CEE-95EF-68AA06DCA3E0}" presName="composite" presStyleCnt="0"/>
      <dgm:spPr/>
    </dgm:pt>
    <dgm:pt modelId="{D3C6A3B1-3C51-4A11-BC8E-B01E455B6E1D}" type="pres">
      <dgm:prSet presAssocID="{1C127130-6457-4CEE-95EF-68AA06DCA3E0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B062E5F-5222-4DE1-8041-C0DA7EEF0979}" type="pres">
      <dgm:prSet presAssocID="{1C127130-6457-4CEE-95EF-68AA06DCA3E0}" presName="desTx" presStyleLbl="revTx" presStyleIdx="0" presStyleCnt="1">
        <dgm:presLayoutVars>
          <dgm:bulletEnabled val="1"/>
        </dgm:presLayoutVars>
      </dgm:prSet>
      <dgm:spPr/>
    </dgm:pt>
    <dgm:pt modelId="{5CA9688D-BA34-438A-90C5-ED3736334FCC}" type="pres">
      <dgm:prSet presAssocID="{EAC01C08-4EC4-462D-BDC9-7E5E5C73D69B}" presName="space" presStyleCnt="0"/>
      <dgm:spPr/>
    </dgm:pt>
    <dgm:pt modelId="{91D40CF5-0F4A-47C8-BF0A-6C7262BEBFC6}" type="pres">
      <dgm:prSet presAssocID="{751B37B3-7BC5-49D3-9B1F-D8222D7085E1}" presName="composite" presStyleCnt="0"/>
      <dgm:spPr/>
    </dgm:pt>
    <dgm:pt modelId="{A17546A8-2D95-4431-B18F-56558F202A0F}" type="pres">
      <dgm:prSet presAssocID="{751B37B3-7BC5-49D3-9B1F-D8222D7085E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11FAD12-46C4-45E8-A8D3-E7A545FBE43F}" type="pres">
      <dgm:prSet presAssocID="{751B37B3-7BC5-49D3-9B1F-D8222D7085E1}" presName="desTx" presStyleLbl="revTx" presStyleIdx="0" presStyleCnt="1">
        <dgm:presLayoutVars>
          <dgm:bulletEnabled val="1"/>
        </dgm:presLayoutVars>
      </dgm:prSet>
      <dgm:spPr/>
    </dgm:pt>
    <dgm:pt modelId="{429462DB-B39F-40E7-B7AA-33A79CBA77FB}" type="pres">
      <dgm:prSet presAssocID="{4E708ABC-F07B-4173-A707-C6FAC05972B8}" presName="space" presStyleCnt="0"/>
      <dgm:spPr/>
    </dgm:pt>
    <dgm:pt modelId="{E8575BBF-A03E-4167-9807-5A8DEE7C9C3F}" type="pres">
      <dgm:prSet presAssocID="{4EFF830A-02B4-4CBB-904E-9C199C0831E7}" presName="composite" presStyleCnt="0"/>
      <dgm:spPr/>
    </dgm:pt>
    <dgm:pt modelId="{BC9E2944-55B4-4C95-BB44-EE30E7D12BF9}" type="pres">
      <dgm:prSet presAssocID="{4EFF830A-02B4-4CBB-904E-9C199C0831E7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6E7706-DA67-4BB3-996C-AEB430420CD4}" type="pres">
      <dgm:prSet presAssocID="{4EFF830A-02B4-4CBB-904E-9C199C0831E7}" presName="desTx" presStyleLbl="revTx" presStyleIdx="0" presStyleCnt="1">
        <dgm:presLayoutVars>
          <dgm:bulletEnabled val="1"/>
        </dgm:presLayoutVars>
      </dgm:prSet>
      <dgm:spPr/>
    </dgm:pt>
    <dgm:pt modelId="{FD7A2107-8475-4802-A047-34D77365E8A6}" type="pres">
      <dgm:prSet presAssocID="{70F40921-08B9-4E44-A797-00DC94B383B6}" presName="space" presStyleCnt="0"/>
      <dgm:spPr/>
    </dgm:pt>
    <dgm:pt modelId="{F8BB444A-A42A-40C7-9226-FFEEFBE6EBC1}" type="pres">
      <dgm:prSet presAssocID="{513B8B01-CCF3-44F1-9019-90224CA59F18}" presName="composite" presStyleCnt="0"/>
      <dgm:spPr/>
    </dgm:pt>
    <dgm:pt modelId="{D758413D-281A-4B88-9B16-2B69A394E91C}" type="pres">
      <dgm:prSet presAssocID="{513B8B01-CCF3-44F1-9019-90224CA59F18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C99A641-1A4E-4642-A59F-87360F628E8B}" type="pres">
      <dgm:prSet presAssocID="{513B8B01-CCF3-44F1-9019-90224CA59F18}" presName="desTx" presStyleLbl="revTx" presStyleIdx="0" presStyleCnt="1">
        <dgm:presLayoutVars>
          <dgm:bulletEnabled val="1"/>
        </dgm:presLayoutVars>
      </dgm:prSet>
      <dgm:spPr/>
    </dgm:pt>
  </dgm:ptLst>
  <dgm:cxnLst>
    <dgm:cxn modelId="{59149F0A-960C-43A9-B9D0-B6BBFBF47ECC}" srcId="{D4C2F228-EB9C-4648-AD58-302B485AC6B6}" destId="{513B8B01-CCF3-44F1-9019-90224CA59F18}" srcOrd="3" destOrd="0" parTransId="{6FE5F457-3151-4048-B49D-B08EF56F348D}" sibTransId="{AD940969-A95B-4816-A21A-229735480DF6}"/>
    <dgm:cxn modelId="{3462BD11-E5ED-4328-9363-04485F5C0AC0}" type="presOf" srcId="{751B37B3-7BC5-49D3-9B1F-D8222D7085E1}" destId="{A17546A8-2D95-4431-B18F-56558F202A0F}" srcOrd="0" destOrd="0" presId="urn:microsoft.com/office/officeart/2005/8/layout/chevron1"/>
    <dgm:cxn modelId="{3320A039-219D-493E-8A71-7D8F1D2226D9}" srcId="{D4C2F228-EB9C-4648-AD58-302B485AC6B6}" destId="{751B37B3-7BC5-49D3-9B1F-D8222D7085E1}" srcOrd="1" destOrd="0" parTransId="{4470E1F5-316D-48CD-A10A-D742B0E160A6}" sibTransId="{4E708ABC-F07B-4173-A707-C6FAC05972B8}"/>
    <dgm:cxn modelId="{09A2D465-E56C-41B5-B906-6DF463CCB16D}" srcId="{4EFF830A-02B4-4CBB-904E-9C199C0831E7}" destId="{40692150-0A4A-4A21-9950-34E15D4476A6}" srcOrd="0" destOrd="0" parTransId="{67C9A0C0-7E39-409D-B700-E18CDCB1FFD1}" sibTransId="{9F5E04E8-738A-4629-B415-F9E7FF130FE7}"/>
    <dgm:cxn modelId="{F73EE54E-BF86-44AC-AC83-B40F1DBFC741}" type="presOf" srcId="{4EFF830A-02B4-4CBB-904E-9C199C0831E7}" destId="{BC9E2944-55B4-4C95-BB44-EE30E7D12BF9}" srcOrd="0" destOrd="0" presId="urn:microsoft.com/office/officeart/2005/8/layout/chevron1"/>
    <dgm:cxn modelId="{B246C3A0-E2F5-45EF-BB8C-F11957BB2EAB}" type="presOf" srcId="{513B8B01-CCF3-44F1-9019-90224CA59F18}" destId="{D758413D-281A-4B88-9B16-2B69A394E91C}" srcOrd="0" destOrd="0" presId="urn:microsoft.com/office/officeart/2005/8/layout/chevron1"/>
    <dgm:cxn modelId="{04437BBA-4FC8-465A-B16F-B8F343E310D0}" type="presOf" srcId="{1C127130-6457-4CEE-95EF-68AA06DCA3E0}" destId="{D3C6A3B1-3C51-4A11-BC8E-B01E455B6E1D}" srcOrd="0" destOrd="0" presId="urn:microsoft.com/office/officeart/2005/8/layout/chevron1"/>
    <dgm:cxn modelId="{50F969BC-4CBD-42E7-B74B-7FB2BC16C896}" type="presOf" srcId="{40692150-0A4A-4A21-9950-34E15D4476A6}" destId="{456E7706-DA67-4BB3-996C-AEB430420CD4}" srcOrd="0" destOrd="0" presId="urn:microsoft.com/office/officeart/2005/8/layout/chevron1"/>
    <dgm:cxn modelId="{71A0BFBD-FE33-43D9-AA66-15F04D21AF79}" srcId="{D4C2F228-EB9C-4648-AD58-302B485AC6B6}" destId="{4EFF830A-02B4-4CBB-904E-9C199C0831E7}" srcOrd="2" destOrd="0" parTransId="{DA308880-6733-443A-B508-BE19BD00ABE1}" sibTransId="{70F40921-08B9-4E44-A797-00DC94B383B6}"/>
    <dgm:cxn modelId="{2D01C8D3-9507-4732-8E27-7A7092719B1C}" srcId="{D4C2F228-EB9C-4648-AD58-302B485AC6B6}" destId="{1C127130-6457-4CEE-95EF-68AA06DCA3E0}" srcOrd="0" destOrd="0" parTransId="{6ABB685F-25C8-483B-BD1A-4EE92A3BFFA6}" sibTransId="{EAC01C08-4EC4-462D-BDC9-7E5E5C73D69B}"/>
    <dgm:cxn modelId="{0D891FEF-29EB-49C7-AF76-B9DE405676F6}" type="presOf" srcId="{D4C2F228-EB9C-4648-AD58-302B485AC6B6}" destId="{1270513A-93F9-4E58-9AA3-7C8EBB48C313}" srcOrd="0" destOrd="0" presId="urn:microsoft.com/office/officeart/2005/8/layout/chevron1"/>
    <dgm:cxn modelId="{C4886225-1358-44FA-BE08-DA68F802D487}" type="presParOf" srcId="{1270513A-93F9-4E58-9AA3-7C8EBB48C313}" destId="{34430902-596A-4F05-BA2C-B6FFF73D1D9B}" srcOrd="0" destOrd="0" presId="urn:microsoft.com/office/officeart/2005/8/layout/chevron1"/>
    <dgm:cxn modelId="{C996FB89-4AA0-485C-B05D-DBEB21C77395}" type="presParOf" srcId="{34430902-596A-4F05-BA2C-B6FFF73D1D9B}" destId="{D3C6A3B1-3C51-4A11-BC8E-B01E455B6E1D}" srcOrd="0" destOrd="0" presId="urn:microsoft.com/office/officeart/2005/8/layout/chevron1"/>
    <dgm:cxn modelId="{6B812C61-197C-4EB9-AC76-A2205AE45411}" type="presParOf" srcId="{34430902-596A-4F05-BA2C-B6FFF73D1D9B}" destId="{BB062E5F-5222-4DE1-8041-C0DA7EEF0979}" srcOrd="1" destOrd="0" presId="urn:microsoft.com/office/officeart/2005/8/layout/chevron1"/>
    <dgm:cxn modelId="{38CEAC4B-7E40-4E5B-A460-D970D76AE1B4}" type="presParOf" srcId="{1270513A-93F9-4E58-9AA3-7C8EBB48C313}" destId="{5CA9688D-BA34-438A-90C5-ED3736334FCC}" srcOrd="1" destOrd="0" presId="urn:microsoft.com/office/officeart/2005/8/layout/chevron1"/>
    <dgm:cxn modelId="{9DF415F6-7976-4138-A56C-E098D93295C4}" type="presParOf" srcId="{1270513A-93F9-4E58-9AA3-7C8EBB48C313}" destId="{91D40CF5-0F4A-47C8-BF0A-6C7262BEBFC6}" srcOrd="2" destOrd="0" presId="urn:microsoft.com/office/officeart/2005/8/layout/chevron1"/>
    <dgm:cxn modelId="{61D1F2AB-4678-4C54-A6DE-4DBF3E001549}" type="presParOf" srcId="{91D40CF5-0F4A-47C8-BF0A-6C7262BEBFC6}" destId="{A17546A8-2D95-4431-B18F-56558F202A0F}" srcOrd="0" destOrd="0" presId="urn:microsoft.com/office/officeart/2005/8/layout/chevron1"/>
    <dgm:cxn modelId="{793944B3-E3E5-4D6D-9DBE-7691B9CB71F1}" type="presParOf" srcId="{91D40CF5-0F4A-47C8-BF0A-6C7262BEBFC6}" destId="{911FAD12-46C4-45E8-A8D3-E7A545FBE43F}" srcOrd="1" destOrd="0" presId="urn:microsoft.com/office/officeart/2005/8/layout/chevron1"/>
    <dgm:cxn modelId="{D6BF4ED0-1199-4AAF-B081-504B45164BFD}" type="presParOf" srcId="{1270513A-93F9-4E58-9AA3-7C8EBB48C313}" destId="{429462DB-B39F-40E7-B7AA-33A79CBA77FB}" srcOrd="3" destOrd="0" presId="urn:microsoft.com/office/officeart/2005/8/layout/chevron1"/>
    <dgm:cxn modelId="{C6B8D920-E99D-40B7-90D8-7D6EEA052409}" type="presParOf" srcId="{1270513A-93F9-4E58-9AA3-7C8EBB48C313}" destId="{E8575BBF-A03E-4167-9807-5A8DEE7C9C3F}" srcOrd="4" destOrd="0" presId="urn:microsoft.com/office/officeart/2005/8/layout/chevron1"/>
    <dgm:cxn modelId="{E73AC761-442A-4A81-8B78-337C668BED8A}" type="presParOf" srcId="{E8575BBF-A03E-4167-9807-5A8DEE7C9C3F}" destId="{BC9E2944-55B4-4C95-BB44-EE30E7D12BF9}" srcOrd="0" destOrd="0" presId="urn:microsoft.com/office/officeart/2005/8/layout/chevron1"/>
    <dgm:cxn modelId="{5156006F-1FFE-4922-8037-6A03AE72DDDB}" type="presParOf" srcId="{E8575BBF-A03E-4167-9807-5A8DEE7C9C3F}" destId="{456E7706-DA67-4BB3-996C-AEB430420CD4}" srcOrd="1" destOrd="0" presId="urn:microsoft.com/office/officeart/2005/8/layout/chevron1"/>
    <dgm:cxn modelId="{1FEBBC8A-A6AD-4DE6-A4BC-E1E65E97F7D1}" type="presParOf" srcId="{1270513A-93F9-4E58-9AA3-7C8EBB48C313}" destId="{FD7A2107-8475-4802-A047-34D77365E8A6}" srcOrd="5" destOrd="0" presId="urn:microsoft.com/office/officeart/2005/8/layout/chevron1"/>
    <dgm:cxn modelId="{C87F7DDA-072C-4BA8-B4C8-BDA125D0F0E6}" type="presParOf" srcId="{1270513A-93F9-4E58-9AA3-7C8EBB48C313}" destId="{F8BB444A-A42A-40C7-9226-FFEEFBE6EBC1}" srcOrd="6" destOrd="0" presId="urn:microsoft.com/office/officeart/2005/8/layout/chevron1"/>
    <dgm:cxn modelId="{BB34E92D-8EEB-4093-84FF-84752C435826}" type="presParOf" srcId="{F8BB444A-A42A-40C7-9226-FFEEFBE6EBC1}" destId="{D758413D-281A-4B88-9B16-2B69A394E91C}" srcOrd="0" destOrd="0" presId="urn:microsoft.com/office/officeart/2005/8/layout/chevron1"/>
    <dgm:cxn modelId="{68C2ED6A-0C3E-4877-BFEE-5301322DAF46}" type="presParOf" srcId="{F8BB444A-A42A-40C7-9226-FFEEFBE6EBC1}" destId="{0C99A641-1A4E-4642-A59F-87360F628E8B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C2F228-EB9C-4648-AD58-302B485AC6B6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1C127130-6457-4CEE-95EF-68AA06DCA3E0}">
      <dgm:prSet phldrT="[Text]"/>
      <dgm:spPr/>
      <dgm:t>
        <a:bodyPr/>
        <a:lstStyle/>
        <a:p>
          <a:r>
            <a:rPr lang="en-US"/>
            <a:t>Set Player Skill and Experience</a:t>
          </a:r>
        </a:p>
      </dgm:t>
    </dgm:pt>
    <dgm:pt modelId="{6ABB685F-25C8-483B-BD1A-4EE92A3BFFA6}" type="parTrans" cxnId="{2D01C8D3-9507-4732-8E27-7A7092719B1C}">
      <dgm:prSet/>
      <dgm:spPr/>
      <dgm:t>
        <a:bodyPr/>
        <a:lstStyle/>
        <a:p>
          <a:endParaRPr lang="en-US"/>
        </a:p>
      </dgm:t>
    </dgm:pt>
    <dgm:pt modelId="{EAC01C08-4EC4-462D-BDC9-7E5E5C73D69B}" type="sibTrans" cxnId="{2D01C8D3-9507-4732-8E27-7A7092719B1C}">
      <dgm:prSet/>
      <dgm:spPr/>
      <dgm:t>
        <a:bodyPr/>
        <a:lstStyle/>
        <a:p>
          <a:endParaRPr lang="en-US"/>
        </a:p>
      </dgm:t>
    </dgm:pt>
    <dgm:pt modelId="{751B37B3-7BC5-49D3-9B1F-D8222D7085E1}">
      <dgm:prSet phldrT="[Text]"/>
      <dgm:spPr/>
      <dgm:t>
        <a:bodyPr/>
        <a:lstStyle/>
        <a:p>
          <a:r>
            <a:rPr lang="en-US"/>
            <a:t>Generate 99 other players with pseudo-random skill levels</a:t>
          </a:r>
        </a:p>
      </dgm:t>
    </dgm:pt>
    <dgm:pt modelId="{4470E1F5-316D-48CD-A10A-D742B0E160A6}" type="parTrans" cxnId="{3320A039-219D-493E-8A71-7D8F1D2226D9}">
      <dgm:prSet/>
      <dgm:spPr/>
      <dgm:t>
        <a:bodyPr/>
        <a:lstStyle/>
        <a:p>
          <a:endParaRPr lang="en-US"/>
        </a:p>
      </dgm:t>
    </dgm:pt>
    <dgm:pt modelId="{4E708ABC-F07B-4173-A707-C6FAC05972B8}" type="sibTrans" cxnId="{3320A039-219D-493E-8A71-7D8F1D2226D9}">
      <dgm:prSet/>
      <dgm:spPr/>
      <dgm:t>
        <a:bodyPr/>
        <a:lstStyle/>
        <a:p>
          <a:endParaRPr lang="en-US"/>
        </a:p>
      </dgm:t>
    </dgm:pt>
    <dgm:pt modelId="{4EFF830A-02B4-4CBB-904E-9C199C0831E7}">
      <dgm:prSet phldrT="[Text]"/>
      <dgm:spPr/>
      <dgm:t>
        <a:bodyPr/>
        <a:lstStyle/>
        <a:p>
          <a:r>
            <a:rPr lang="en-US"/>
            <a:t>Randomly match up players into pairs and based off skill then eliminate one player from each pair</a:t>
          </a:r>
        </a:p>
      </dgm:t>
    </dgm:pt>
    <dgm:pt modelId="{DA308880-6733-443A-B508-BE19BD00ABE1}" type="parTrans" cxnId="{71A0BFBD-FE33-43D9-AA66-15F04D21AF79}">
      <dgm:prSet/>
      <dgm:spPr/>
      <dgm:t>
        <a:bodyPr/>
        <a:lstStyle/>
        <a:p>
          <a:endParaRPr lang="en-US"/>
        </a:p>
      </dgm:t>
    </dgm:pt>
    <dgm:pt modelId="{70F40921-08B9-4E44-A797-00DC94B383B6}" type="sibTrans" cxnId="{71A0BFBD-FE33-43D9-AA66-15F04D21AF79}">
      <dgm:prSet/>
      <dgm:spPr/>
      <dgm:t>
        <a:bodyPr/>
        <a:lstStyle/>
        <a:p>
          <a:endParaRPr lang="en-US"/>
        </a:p>
      </dgm:t>
    </dgm:pt>
    <dgm:pt modelId="{40692150-0A4A-4A21-9950-34E15D4476A6}">
      <dgm:prSet phldrT="[Text]" custT="1"/>
      <dgm:spPr/>
      <dgm:t>
        <a:bodyPr/>
        <a:lstStyle/>
        <a:p>
          <a:r>
            <a:rPr lang="en-US" sz="900"/>
            <a:t>Repeat until there is one player left</a:t>
          </a:r>
        </a:p>
      </dgm:t>
    </dgm:pt>
    <dgm:pt modelId="{67C9A0C0-7E39-409D-B700-E18CDCB1FFD1}" type="parTrans" cxnId="{09A2D465-E56C-41B5-B906-6DF463CCB16D}">
      <dgm:prSet/>
      <dgm:spPr/>
      <dgm:t>
        <a:bodyPr/>
        <a:lstStyle/>
        <a:p>
          <a:endParaRPr lang="en-US"/>
        </a:p>
      </dgm:t>
    </dgm:pt>
    <dgm:pt modelId="{9F5E04E8-738A-4629-B415-F9E7FF130FE7}" type="sibTrans" cxnId="{09A2D465-E56C-41B5-B906-6DF463CCB16D}">
      <dgm:prSet/>
      <dgm:spPr/>
      <dgm:t>
        <a:bodyPr/>
        <a:lstStyle/>
        <a:p>
          <a:endParaRPr lang="en-US"/>
        </a:p>
      </dgm:t>
    </dgm:pt>
    <dgm:pt modelId="{513B8B01-CCF3-44F1-9019-90224CA59F18}">
      <dgm:prSet phldrT="[Text]"/>
      <dgm:spPr/>
      <dgm:t>
        <a:bodyPr/>
        <a:lstStyle/>
        <a:p>
          <a:r>
            <a:rPr lang="en-US"/>
            <a:t>Return the winner of the simulation</a:t>
          </a:r>
        </a:p>
      </dgm:t>
    </dgm:pt>
    <dgm:pt modelId="{6FE5F457-3151-4048-B49D-B08EF56F348D}" type="parTrans" cxnId="{59149F0A-960C-43A9-B9D0-B6BBFBF47ECC}">
      <dgm:prSet/>
      <dgm:spPr/>
      <dgm:t>
        <a:bodyPr/>
        <a:lstStyle/>
        <a:p>
          <a:endParaRPr lang="en-US"/>
        </a:p>
      </dgm:t>
    </dgm:pt>
    <dgm:pt modelId="{AD940969-A95B-4816-A21A-229735480DF6}" type="sibTrans" cxnId="{59149F0A-960C-43A9-B9D0-B6BBFBF47ECC}">
      <dgm:prSet/>
      <dgm:spPr/>
      <dgm:t>
        <a:bodyPr/>
        <a:lstStyle/>
        <a:p>
          <a:endParaRPr lang="en-US"/>
        </a:p>
      </dgm:t>
    </dgm:pt>
    <dgm:pt modelId="{1270513A-93F9-4E58-9AA3-7C8EBB48C313}" type="pres">
      <dgm:prSet presAssocID="{D4C2F228-EB9C-4648-AD58-302B485AC6B6}" presName="Name0" presStyleCnt="0">
        <dgm:presLayoutVars>
          <dgm:dir/>
          <dgm:animLvl val="lvl"/>
          <dgm:resizeHandles val="exact"/>
        </dgm:presLayoutVars>
      </dgm:prSet>
      <dgm:spPr/>
    </dgm:pt>
    <dgm:pt modelId="{34430902-596A-4F05-BA2C-B6FFF73D1D9B}" type="pres">
      <dgm:prSet presAssocID="{1C127130-6457-4CEE-95EF-68AA06DCA3E0}" presName="composite" presStyleCnt="0"/>
      <dgm:spPr/>
    </dgm:pt>
    <dgm:pt modelId="{D3C6A3B1-3C51-4A11-BC8E-B01E455B6E1D}" type="pres">
      <dgm:prSet presAssocID="{1C127130-6457-4CEE-95EF-68AA06DCA3E0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B062E5F-5222-4DE1-8041-C0DA7EEF0979}" type="pres">
      <dgm:prSet presAssocID="{1C127130-6457-4CEE-95EF-68AA06DCA3E0}" presName="desTx" presStyleLbl="revTx" presStyleIdx="0" presStyleCnt="1">
        <dgm:presLayoutVars>
          <dgm:bulletEnabled val="1"/>
        </dgm:presLayoutVars>
      </dgm:prSet>
      <dgm:spPr/>
    </dgm:pt>
    <dgm:pt modelId="{5CA9688D-BA34-438A-90C5-ED3736334FCC}" type="pres">
      <dgm:prSet presAssocID="{EAC01C08-4EC4-462D-BDC9-7E5E5C73D69B}" presName="space" presStyleCnt="0"/>
      <dgm:spPr/>
    </dgm:pt>
    <dgm:pt modelId="{91D40CF5-0F4A-47C8-BF0A-6C7262BEBFC6}" type="pres">
      <dgm:prSet presAssocID="{751B37B3-7BC5-49D3-9B1F-D8222D7085E1}" presName="composite" presStyleCnt="0"/>
      <dgm:spPr/>
    </dgm:pt>
    <dgm:pt modelId="{A17546A8-2D95-4431-B18F-56558F202A0F}" type="pres">
      <dgm:prSet presAssocID="{751B37B3-7BC5-49D3-9B1F-D8222D7085E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11FAD12-46C4-45E8-A8D3-E7A545FBE43F}" type="pres">
      <dgm:prSet presAssocID="{751B37B3-7BC5-49D3-9B1F-D8222D7085E1}" presName="desTx" presStyleLbl="revTx" presStyleIdx="0" presStyleCnt="1">
        <dgm:presLayoutVars>
          <dgm:bulletEnabled val="1"/>
        </dgm:presLayoutVars>
      </dgm:prSet>
      <dgm:spPr/>
    </dgm:pt>
    <dgm:pt modelId="{429462DB-B39F-40E7-B7AA-33A79CBA77FB}" type="pres">
      <dgm:prSet presAssocID="{4E708ABC-F07B-4173-A707-C6FAC05972B8}" presName="space" presStyleCnt="0"/>
      <dgm:spPr/>
    </dgm:pt>
    <dgm:pt modelId="{E8575BBF-A03E-4167-9807-5A8DEE7C9C3F}" type="pres">
      <dgm:prSet presAssocID="{4EFF830A-02B4-4CBB-904E-9C199C0831E7}" presName="composite" presStyleCnt="0"/>
      <dgm:spPr/>
    </dgm:pt>
    <dgm:pt modelId="{BC9E2944-55B4-4C95-BB44-EE30E7D12BF9}" type="pres">
      <dgm:prSet presAssocID="{4EFF830A-02B4-4CBB-904E-9C199C0831E7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6E7706-DA67-4BB3-996C-AEB430420CD4}" type="pres">
      <dgm:prSet presAssocID="{4EFF830A-02B4-4CBB-904E-9C199C0831E7}" presName="desTx" presStyleLbl="revTx" presStyleIdx="0" presStyleCnt="1">
        <dgm:presLayoutVars>
          <dgm:bulletEnabled val="1"/>
        </dgm:presLayoutVars>
      </dgm:prSet>
      <dgm:spPr/>
    </dgm:pt>
    <dgm:pt modelId="{FD7A2107-8475-4802-A047-34D77365E8A6}" type="pres">
      <dgm:prSet presAssocID="{70F40921-08B9-4E44-A797-00DC94B383B6}" presName="space" presStyleCnt="0"/>
      <dgm:spPr/>
    </dgm:pt>
    <dgm:pt modelId="{F8BB444A-A42A-40C7-9226-FFEEFBE6EBC1}" type="pres">
      <dgm:prSet presAssocID="{513B8B01-CCF3-44F1-9019-90224CA59F18}" presName="composite" presStyleCnt="0"/>
      <dgm:spPr/>
    </dgm:pt>
    <dgm:pt modelId="{D758413D-281A-4B88-9B16-2B69A394E91C}" type="pres">
      <dgm:prSet presAssocID="{513B8B01-CCF3-44F1-9019-90224CA59F18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C99A641-1A4E-4642-A59F-87360F628E8B}" type="pres">
      <dgm:prSet presAssocID="{513B8B01-CCF3-44F1-9019-90224CA59F18}" presName="desTx" presStyleLbl="revTx" presStyleIdx="0" presStyleCnt="1">
        <dgm:presLayoutVars>
          <dgm:bulletEnabled val="1"/>
        </dgm:presLayoutVars>
      </dgm:prSet>
      <dgm:spPr/>
    </dgm:pt>
  </dgm:ptLst>
  <dgm:cxnLst>
    <dgm:cxn modelId="{59149F0A-960C-43A9-B9D0-B6BBFBF47ECC}" srcId="{D4C2F228-EB9C-4648-AD58-302B485AC6B6}" destId="{513B8B01-CCF3-44F1-9019-90224CA59F18}" srcOrd="3" destOrd="0" parTransId="{6FE5F457-3151-4048-B49D-B08EF56F348D}" sibTransId="{AD940969-A95B-4816-A21A-229735480DF6}"/>
    <dgm:cxn modelId="{3462BD11-E5ED-4328-9363-04485F5C0AC0}" type="presOf" srcId="{751B37B3-7BC5-49D3-9B1F-D8222D7085E1}" destId="{A17546A8-2D95-4431-B18F-56558F202A0F}" srcOrd="0" destOrd="0" presId="urn:microsoft.com/office/officeart/2005/8/layout/chevron1"/>
    <dgm:cxn modelId="{3320A039-219D-493E-8A71-7D8F1D2226D9}" srcId="{D4C2F228-EB9C-4648-AD58-302B485AC6B6}" destId="{751B37B3-7BC5-49D3-9B1F-D8222D7085E1}" srcOrd="1" destOrd="0" parTransId="{4470E1F5-316D-48CD-A10A-D742B0E160A6}" sibTransId="{4E708ABC-F07B-4173-A707-C6FAC05972B8}"/>
    <dgm:cxn modelId="{09A2D465-E56C-41B5-B906-6DF463CCB16D}" srcId="{4EFF830A-02B4-4CBB-904E-9C199C0831E7}" destId="{40692150-0A4A-4A21-9950-34E15D4476A6}" srcOrd="0" destOrd="0" parTransId="{67C9A0C0-7E39-409D-B700-E18CDCB1FFD1}" sibTransId="{9F5E04E8-738A-4629-B415-F9E7FF130FE7}"/>
    <dgm:cxn modelId="{F73EE54E-BF86-44AC-AC83-B40F1DBFC741}" type="presOf" srcId="{4EFF830A-02B4-4CBB-904E-9C199C0831E7}" destId="{BC9E2944-55B4-4C95-BB44-EE30E7D12BF9}" srcOrd="0" destOrd="0" presId="urn:microsoft.com/office/officeart/2005/8/layout/chevron1"/>
    <dgm:cxn modelId="{B246C3A0-E2F5-45EF-BB8C-F11957BB2EAB}" type="presOf" srcId="{513B8B01-CCF3-44F1-9019-90224CA59F18}" destId="{D758413D-281A-4B88-9B16-2B69A394E91C}" srcOrd="0" destOrd="0" presId="urn:microsoft.com/office/officeart/2005/8/layout/chevron1"/>
    <dgm:cxn modelId="{04437BBA-4FC8-465A-B16F-B8F343E310D0}" type="presOf" srcId="{1C127130-6457-4CEE-95EF-68AA06DCA3E0}" destId="{D3C6A3B1-3C51-4A11-BC8E-B01E455B6E1D}" srcOrd="0" destOrd="0" presId="urn:microsoft.com/office/officeart/2005/8/layout/chevron1"/>
    <dgm:cxn modelId="{50F969BC-4CBD-42E7-B74B-7FB2BC16C896}" type="presOf" srcId="{40692150-0A4A-4A21-9950-34E15D4476A6}" destId="{456E7706-DA67-4BB3-996C-AEB430420CD4}" srcOrd="0" destOrd="0" presId="urn:microsoft.com/office/officeart/2005/8/layout/chevron1"/>
    <dgm:cxn modelId="{71A0BFBD-FE33-43D9-AA66-15F04D21AF79}" srcId="{D4C2F228-EB9C-4648-AD58-302B485AC6B6}" destId="{4EFF830A-02B4-4CBB-904E-9C199C0831E7}" srcOrd="2" destOrd="0" parTransId="{DA308880-6733-443A-B508-BE19BD00ABE1}" sibTransId="{70F40921-08B9-4E44-A797-00DC94B383B6}"/>
    <dgm:cxn modelId="{2D01C8D3-9507-4732-8E27-7A7092719B1C}" srcId="{D4C2F228-EB9C-4648-AD58-302B485AC6B6}" destId="{1C127130-6457-4CEE-95EF-68AA06DCA3E0}" srcOrd="0" destOrd="0" parTransId="{6ABB685F-25C8-483B-BD1A-4EE92A3BFFA6}" sibTransId="{EAC01C08-4EC4-462D-BDC9-7E5E5C73D69B}"/>
    <dgm:cxn modelId="{0D891FEF-29EB-49C7-AF76-B9DE405676F6}" type="presOf" srcId="{D4C2F228-EB9C-4648-AD58-302B485AC6B6}" destId="{1270513A-93F9-4E58-9AA3-7C8EBB48C313}" srcOrd="0" destOrd="0" presId="urn:microsoft.com/office/officeart/2005/8/layout/chevron1"/>
    <dgm:cxn modelId="{C4886225-1358-44FA-BE08-DA68F802D487}" type="presParOf" srcId="{1270513A-93F9-4E58-9AA3-7C8EBB48C313}" destId="{34430902-596A-4F05-BA2C-B6FFF73D1D9B}" srcOrd="0" destOrd="0" presId="urn:microsoft.com/office/officeart/2005/8/layout/chevron1"/>
    <dgm:cxn modelId="{C996FB89-4AA0-485C-B05D-DBEB21C77395}" type="presParOf" srcId="{34430902-596A-4F05-BA2C-B6FFF73D1D9B}" destId="{D3C6A3B1-3C51-4A11-BC8E-B01E455B6E1D}" srcOrd="0" destOrd="0" presId="urn:microsoft.com/office/officeart/2005/8/layout/chevron1"/>
    <dgm:cxn modelId="{6B812C61-197C-4EB9-AC76-A2205AE45411}" type="presParOf" srcId="{34430902-596A-4F05-BA2C-B6FFF73D1D9B}" destId="{BB062E5F-5222-4DE1-8041-C0DA7EEF0979}" srcOrd="1" destOrd="0" presId="urn:microsoft.com/office/officeart/2005/8/layout/chevron1"/>
    <dgm:cxn modelId="{38CEAC4B-7E40-4E5B-A460-D970D76AE1B4}" type="presParOf" srcId="{1270513A-93F9-4E58-9AA3-7C8EBB48C313}" destId="{5CA9688D-BA34-438A-90C5-ED3736334FCC}" srcOrd="1" destOrd="0" presId="urn:microsoft.com/office/officeart/2005/8/layout/chevron1"/>
    <dgm:cxn modelId="{9DF415F6-7976-4138-A56C-E098D93295C4}" type="presParOf" srcId="{1270513A-93F9-4E58-9AA3-7C8EBB48C313}" destId="{91D40CF5-0F4A-47C8-BF0A-6C7262BEBFC6}" srcOrd="2" destOrd="0" presId="urn:microsoft.com/office/officeart/2005/8/layout/chevron1"/>
    <dgm:cxn modelId="{61D1F2AB-4678-4C54-A6DE-4DBF3E001549}" type="presParOf" srcId="{91D40CF5-0F4A-47C8-BF0A-6C7262BEBFC6}" destId="{A17546A8-2D95-4431-B18F-56558F202A0F}" srcOrd="0" destOrd="0" presId="urn:microsoft.com/office/officeart/2005/8/layout/chevron1"/>
    <dgm:cxn modelId="{793944B3-E3E5-4D6D-9DBE-7691B9CB71F1}" type="presParOf" srcId="{91D40CF5-0F4A-47C8-BF0A-6C7262BEBFC6}" destId="{911FAD12-46C4-45E8-A8D3-E7A545FBE43F}" srcOrd="1" destOrd="0" presId="urn:microsoft.com/office/officeart/2005/8/layout/chevron1"/>
    <dgm:cxn modelId="{D6BF4ED0-1199-4AAF-B081-504B45164BFD}" type="presParOf" srcId="{1270513A-93F9-4E58-9AA3-7C8EBB48C313}" destId="{429462DB-B39F-40E7-B7AA-33A79CBA77FB}" srcOrd="3" destOrd="0" presId="urn:microsoft.com/office/officeart/2005/8/layout/chevron1"/>
    <dgm:cxn modelId="{C6B8D920-E99D-40B7-90D8-7D6EEA052409}" type="presParOf" srcId="{1270513A-93F9-4E58-9AA3-7C8EBB48C313}" destId="{E8575BBF-A03E-4167-9807-5A8DEE7C9C3F}" srcOrd="4" destOrd="0" presId="urn:microsoft.com/office/officeart/2005/8/layout/chevron1"/>
    <dgm:cxn modelId="{E73AC761-442A-4A81-8B78-337C668BED8A}" type="presParOf" srcId="{E8575BBF-A03E-4167-9807-5A8DEE7C9C3F}" destId="{BC9E2944-55B4-4C95-BB44-EE30E7D12BF9}" srcOrd="0" destOrd="0" presId="urn:microsoft.com/office/officeart/2005/8/layout/chevron1"/>
    <dgm:cxn modelId="{5156006F-1FFE-4922-8037-6A03AE72DDDB}" type="presParOf" srcId="{E8575BBF-A03E-4167-9807-5A8DEE7C9C3F}" destId="{456E7706-DA67-4BB3-996C-AEB430420CD4}" srcOrd="1" destOrd="0" presId="urn:microsoft.com/office/officeart/2005/8/layout/chevron1"/>
    <dgm:cxn modelId="{1FEBBC8A-A6AD-4DE6-A4BC-E1E65E97F7D1}" type="presParOf" srcId="{1270513A-93F9-4E58-9AA3-7C8EBB48C313}" destId="{FD7A2107-8475-4802-A047-34D77365E8A6}" srcOrd="5" destOrd="0" presId="urn:microsoft.com/office/officeart/2005/8/layout/chevron1"/>
    <dgm:cxn modelId="{C87F7DDA-072C-4BA8-B4C8-BDA125D0F0E6}" type="presParOf" srcId="{1270513A-93F9-4E58-9AA3-7C8EBB48C313}" destId="{F8BB444A-A42A-40C7-9226-FFEEFBE6EBC1}" srcOrd="6" destOrd="0" presId="urn:microsoft.com/office/officeart/2005/8/layout/chevron1"/>
    <dgm:cxn modelId="{BB34E92D-8EEB-4093-84FF-84752C435826}" type="presParOf" srcId="{F8BB444A-A42A-40C7-9226-FFEEFBE6EBC1}" destId="{D758413D-281A-4B88-9B16-2B69A394E91C}" srcOrd="0" destOrd="0" presId="urn:microsoft.com/office/officeart/2005/8/layout/chevron1"/>
    <dgm:cxn modelId="{68C2ED6A-0C3E-4877-BFEE-5301322DAF46}" type="presParOf" srcId="{F8BB444A-A42A-40C7-9226-FFEEFBE6EBC1}" destId="{0C99A641-1A4E-4642-A59F-87360F628E8B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C2F228-EB9C-4648-AD58-302B485AC6B6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1C127130-6457-4CEE-95EF-68AA06DCA3E0}">
      <dgm:prSet phldrT="[Text]"/>
      <dgm:spPr/>
      <dgm:t>
        <a:bodyPr/>
        <a:lstStyle/>
        <a:p>
          <a:r>
            <a:rPr lang="en-US"/>
            <a:t>Set Player Skill and Experience</a:t>
          </a:r>
        </a:p>
      </dgm:t>
    </dgm:pt>
    <dgm:pt modelId="{6ABB685F-25C8-483B-BD1A-4EE92A3BFFA6}" type="parTrans" cxnId="{2D01C8D3-9507-4732-8E27-7A7092719B1C}">
      <dgm:prSet/>
      <dgm:spPr/>
      <dgm:t>
        <a:bodyPr/>
        <a:lstStyle/>
        <a:p>
          <a:endParaRPr lang="en-US"/>
        </a:p>
      </dgm:t>
    </dgm:pt>
    <dgm:pt modelId="{EAC01C08-4EC4-462D-BDC9-7E5E5C73D69B}" type="sibTrans" cxnId="{2D01C8D3-9507-4732-8E27-7A7092719B1C}">
      <dgm:prSet/>
      <dgm:spPr/>
      <dgm:t>
        <a:bodyPr/>
        <a:lstStyle/>
        <a:p>
          <a:endParaRPr lang="en-US"/>
        </a:p>
      </dgm:t>
    </dgm:pt>
    <dgm:pt modelId="{751B37B3-7BC5-49D3-9B1F-D8222D7085E1}">
      <dgm:prSet phldrT="[Text]"/>
      <dgm:spPr/>
      <dgm:t>
        <a:bodyPr/>
        <a:lstStyle/>
        <a:p>
          <a:r>
            <a:rPr lang="en-US"/>
            <a:t>Generate 99 other players with pseudo-random skill levels</a:t>
          </a:r>
        </a:p>
      </dgm:t>
    </dgm:pt>
    <dgm:pt modelId="{4470E1F5-316D-48CD-A10A-D742B0E160A6}" type="parTrans" cxnId="{3320A039-219D-493E-8A71-7D8F1D2226D9}">
      <dgm:prSet/>
      <dgm:spPr/>
      <dgm:t>
        <a:bodyPr/>
        <a:lstStyle/>
        <a:p>
          <a:endParaRPr lang="en-US"/>
        </a:p>
      </dgm:t>
    </dgm:pt>
    <dgm:pt modelId="{4E708ABC-F07B-4173-A707-C6FAC05972B8}" type="sibTrans" cxnId="{3320A039-219D-493E-8A71-7D8F1D2226D9}">
      <dgm:prSet/>
      <dgm:spPr/>
      <dgm:t>
        <a:bodyPr/>
        <a:lstStyle/>
        <a:p>
          <a:endParaRPr lang="en-US"/>
        </a:p>
      </dgm:t>
    </dgm:pt>
    <dgm:pt modelId="{4EFF830A-02B4-4CBB-904E-9C199C0831E7}">
      <dgm:prSet phldrT="[Text]"/>
      <dgm:spPr/>
      <dgm:t>
        <a:bodyPr/>
        <a:lstStyle/>
        <a:p>
          <a:r>
            <a:rPr lang="en-US"/>
            <a:t>Randomly match up players into pairs and based off skill then eliminate one player from each pair</a:t>
          </a:r>
        </a:p>
      </dgm:t>
    </dgm:pt>
    <dgm:pt modelId="{DA308880-6733-443A-B508-BE19BD00ABE1}" type="parTrans" cxnId="{71A0BFBD-FE33-43D9-AA66-15F04D21AF79}">
      <dgm:prSet/>
      <dgm:spPr/>
      <dgm:t>
        <a:bodyPr/>
        <a:lstStyle/>
        <a:p>
          <a:endParaRPr lang="en-US"/>
        </a:p>
      </dgm:t>
    </dgm:pt>
    <dgm:pt modelId="{70F40921-08B9-4E44-A797-00DC94B383B6}" type="sibTrans" cxnId="{71A0BFBD-FE33-43D9-AA66-15F04D21AF79}">
      <dgm:prSet/>
      <dgm:spPr/>
      <dgm:t>
        <a:bodyPr/>
        <a:lstStyle/>
        <a:p>
          <a:endParaRPr lang="en-US"/>
        </a:p>
      </dgm:t>
    </dgm:pt>
    <dgm:pt modelId="{40692150-0A4A-4A21-9950-34E15D4476A6}">
      <dgm:prSet phldrT="[Text]" custT="1"/>
      <dgm:spPr/>
      <dgm:t>
        <a:bodyPr/>
        <a:lstStyle/>
        <a:p>
          <a:r>
            <a:rPr lang="en-US" sz="900"/>
            <a:t>Repeat until there is one player left</a:t>
          </a:r>
        </a:p>
      </dgm:t>
    </dgm:pt>
    <dgm:pt modelId="{67C9A0C0-7E39-409D-B700-E18CDCB1FFD1}" type="parTrans" cxnId="{09A2D465-E56C-41B5-B906-6DF463CCB16D}">
      <dgm:prSet/>
      <dgm:spPr/>
      <dgm:t>
        <a:bodyPr/>
        <a:lstStyle/>
        <a:p>
          <a:endParaRPr lang="en-US"/>
        </a:p>
      </dgm:t>
    </dgm:pt>
    <dgm:pt modelId="{9F5E04E8-738A-4629-B415-F9E7FF130FE7}" type="sibTrans" cxnId="{09A2D465-E56C-41B5-B906-6DF463CCB16D}">
      <dgm:prSet/>
      <dgm:spPr/>
      <dgm:t>
        <a:bodyPr/>
        <a:lstStyle/>
        <a:p>
          <a:endParaRPr lang="en-US"/>
        </a:p>
      </dgm:t>
    </dgm:pt>
    <dgm:pt modelId="{513B8B01-CCF3-44F1-9019-90224CA59F18}">
      <dgm:prSet phldrT="[Text]"/>
      <dgm:spPr/>
      <dgm:t>
        <a:bodyPr/>
        <a:lstStyle/>
        <a:p>
          <a:r>
            <a:rPr lang="en-US"/>
            <a:t>Return the winner of the simulation</a:t>
          </a:r>
        </a:p>
      </dgm:t>
    </dgm:pt>
    <dgm:pt modelId="{6FE5F457-3151-4048-B49D-B08EF56F348D}" type="parTrans" cxnId="{59149F0A-960C-43A9-B9D0-B6BBFBF47ECC}">
      <dgm:prSet/>
      <dgm:spPr/>
      <dgm:t>
        <a:bodyPr/>
        <a:lstStyle/>
        <a:p>
          <a:endParaRPr lang="en-US"/>
        </a:p>
      </dgm:t>
    </dgm:pt>
    <dgm:pt modelId="{AD940969-A95B-4816-A21A-229735480DF6}" type="sibTrans" cxnId="{59149F0A-960C-43A9-B9D0-B6BBFBF47ECC}">
      <dgm:prSet/>
      <dgm:spPr/>
      <dgm:t>
        <a:bodyPr/>
        <a:lstStyle/>
        <a:p>
          <a:endParaRPr lang="en-US"/>
        </a:p>
      </dgm:t>
    </dgm:pt>
    <dgm:pt modelId="{1270513A-93F9-4E58-9AA3-7C8EBB48C313}" type="pres">
      <dgm:prSet presAssocID="{D4C2F228-EB9C-4648-AD58-302B485AC6B6}" presName="Name0" presStyleCnt="0">
        <dgm:presLayoutVars>
          <dgm:dir/>
          <dgm:animLvl val="lvl"/>
          <dgm:resizeHandles val="exact"/>
        </dgm:presLayoutVars>
      </dgm:prSet>
      <dgm:spPr/>
    </dgm:pt>
    <dgm:pt modelId="{34430902-596A-4F05-BA2C-B6FFF73D1D9B}" type="pres">
      <dgm:prSet presAssocID="{1C127130-6457-4CEE-95EF-68AA06DCA3E0}" presName="composite" presStyleCnt="0"/>
      <dgm:spPr/>
    </dgm:pt>
    <dgm:pt modelId="{D3C6A3B1-3C51-4A11-BC8E-B01E455B6E1D}" type="pres">
      <dgm:prSet presAssocID="{1C127130-6457-4CEE-95EF-68AA06DCA3E0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B062E5F-5222-4DE1-8041-C0DA7EEF0979}" type="pres">
      <dgm:prSet presAssocID="{1C127130-6457-4CEE-95EF-68AA06DCA3E0}" presName="desTx" presStyleLbl="revTx" presStyleIdx="0" presStyleCnt="1">
        <dgm:presLayoutVars>
          <dgm:bulletEnabled val="1"/>
        </dgm:presLayoutVars>
      </dgm:prSet>
      <dgm:spPr/>
    </dgm:pt>
    <dgm:pt modelId="{5CA9688D-BA34-438A-90C5-ED3736334FCC}" type="pres">
      <dgm:prSet presAssocID="{EAC01C08-4EC4-462D-BDC9-7E5E5C73D69B}" presName="space" presStyleCnt="0"/>
      <dgm:spPr/>
    </dgm:pt>
    <dgm:pt modelId="{91D40CF5-0F4A-47C8-BF0A-6C7262BEBFC6}" type="pres">
      <dgm:prSet presAssocID="{751B37B3-7BC5-49D3-9B1F-D8222D7085E1}" presName="composite" presStyleCnt="0"/>
      <dgm:spPr/>
    </dgm:pt>
    <dgm:pt modelId="{A17546A8-2D95-4431-B18F-56558F202A0F}" type="pres">
      <dgm:prSet presAssocID="{751B37B3-7BC5-49D3-9B1F-D8222D7085E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11FAD12-46C4-45E8-A8D3-E7A545FBE43F}" type="pres">
      <dgm:prSet presAssocID="{751B37B3-7BC5-49D3-9B1F-D8222D7085E1}" presName="desTx" presStyleLbl="revTx" presStyleIdx="0" presStyleCnt="1">
        <dgm:presLayoutVars>
          <dgm:bulletEnabled val="1"/>
        </dgm:presLayoutVars>
      </dgm:prSet>
      <dgm:spPr/>
    </dgm:pt>
    <dgm:pt modelId="{429462DB-B39F-40E7-B7AA-33A79CBA77FB}" type="pres">
      <dgm:prSet presAssocID="{4E708ABC-F07B-4173-A707-C6FAC05972B8}" presName="space" presStyleCnt="0"/>
      <dgm:spPr/>
    </dgm:pt>
    <dgm:pt modelId="{E8575BBF-A03E-4167-9807-5A8DEE7C9C3F}" type="pres">
      <dgm:prSet presAssocID="{4EFF830A-02B4-4CBB-904E-9C199C0831E7}" presName="composite" presStyleCnt="0"/>
      <dgm:spPr/>
    </dgm:pt>
    <dgm:pt modelId="{BC9E2944-55B4-4C95-BB44-EE30E7D12BF9}" type="pres">
      <dgm:prSet presAssocID="{4EFF830A-02B4-4CBB-904E-9C199C0831E7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6E7706-DA67-4BB3-996C-AEB430420CD4}" type="pres">
      <dgm:prSet presAssocID="{4EFF830A-02B4-4CBB-904E-9C199C0831E7}" presName="desTx" presStyleLbl="revTx" presStyleIdx="0" presStyleCnt="1">
        <dgm:presLayoutVars>
          <dgm:bulletEnabled val="1"/>
        </dgm:presLayoutVars>
      </dgm:prSet>
      <dgm:spPr/>
    </dgm:pt>
    <dgm:pt modelId="{FD7A2107-8475-4802-A047-34D77365E8A6}" type="pres">
      <dgm:prSet presAssocID="{70F40921-08B9-4E44-A797-00DC94B383B6}" presName="space" presStyleCnt="0"/>
      <dgm:spPr/>
    </dgm:pt>
    <dgm:pt modelId="{F8BB444A-A42A-40C7-9226-FFEEFBE6EBC1}" type="pres">
      <dgm:prSet presAssocID="{513B8B01-CCF3-44F1-9019-90224CA59F18}" presName="composite" presStyleCnt="0"/>
      <dgm:spPr/>
    </dgm:pt>
    <dgm:pt modelId="{D758413D-281A-4B88-9B16-2B69A394E91C}" type="pres">
      <dgm:prSet presAssocID="{513B8B01-CCF3-44F1-9019-90224CA59F18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C99A641-1A4E-4642-A59F-87360F628E8B}" type="pres">
      <dgm:prSet presAssocID="{513B8B01-CCF3-44F1-9019-90224CA59F18}" presName="desTx" presStyleLbl="revTx" presStyleIdx="0" presStyleCnt="1">
        <dgm:presLayoutVars>
          <dgm:bulletEnabled val="1"/>
        </dgm:presLayoutVars>
      </dgm:prSet>
      <dgm:spPr/>
    </dgm:pt>
  </dgm:ptLst>
  <dgm:cxnLst>
    <dgm:cxn modelId="{59149F0A-960C-43A9-B9D0-B6BBFBF47ECC}" srcId="{D4C2F228-EB9C-4648-AD58-302B485AC6B6}" destId="{513B8B01-CCF3-44F1-9019-90224CA59F18}" srcOrd="3" destOrd="0" parTransId="{6FE5F457-3151-4048-B49D-B08EF56F348D}" sibTransId="{AD940969-A95B-4816-A21A-229735480DF6}"/>
    <dgm:cxn modelId="{3462BD11-E5ED-4328-9363-04485F5C0AC0}" type="presOf" srcId="{751B37B3-7BC5-49D3-9B1F-D8222D7085E1}" destId="{A17546A8-2D95-4431-B18F-56558F202A0F}" srcOrd="0" destOrd="0" presId="urn:microsoft.com/office/officeart/2005/8/layout/chevron1"/>
    <dgm:cxn modelId="{3320A039-219D-493E-8A71-7D8F1D2226D9}" srcId="{D4C2F228-EB9C-4648-AD58-302B485AC6B6}" destId="{751B37B3-7BC5-49D3-9B1F-D8222D7085E1}" srcOrd="1" destOrd="0" parTransId="{4470E1F5-316D-48CD-A10A-D742B0E160A6}" sibTransId="{4E708ABC-F07B-4173-A707-C6FAC05972B8}"/>
    <dgm:cxn modelId="{09A2D465-E56C-41B5-B906-6DF463CCB16D}" srcId="{4EFF830A-02B4-4CBB-904E-9C199C0831E7}" destId="{40692150-0A4A-4A21-9950-34E15D4476A6}" srcOrd="0" destOrd="0" parTransId="{67C9A0C0-7E39-409D-B700-E18CDCB1FFD1}" sibTransId="{9F5E04E8-738A-4629-B415-F9E7FF130FE7}"/>
    <dgm:cxn modelId="{F73EE54E-BF86-44AC-AC83-B40F1DBFC741}" type="presOf" srcId="{4EFF830A-02B4-4CBB-904E-9C199C0831E7}" destId="{BC9E2944-55B4-4C95-BB44-EE30E7D12BF9}" srcOrd="0" destOrd="0" presId="urn:microsoft.com/office/officeart/2005/8/layout/chevron1"/>
    <dgm:cxn modelId="{B246C3A0-E2F5-45EF-BB8C-F11957BB2EAB}" type="presOf" srcId="{513B8B01-CCF3-44F1-9019-90224CA59F18}" destId="{D758413D-281A-4B88-9B16-2B69A394E91C}" srcOrd="0" destOrd="0" presId="urn:microsoft.com/office/officeart/2005/8/layout/chevron1"/>
    <dgm:cxn modelId="{04437BBA-4FC8-465A-B16F-B8F343E310D0}" type="presOf" srcId="{1C127130-6457-4CEE-95EF-68AA06DCA3E0}" destId="{D3C6A3B1-3C51-4A11-BC8E-B01E455B6E1D}" srcOrd="0" destOrd="0" presId="urn:microsoft.com/office/officeart/2005/8/layout/chevron1"/>
    <dgm:cxn modelId="{50F969BC-4CBD-42E7-B74B-7FB2BC16C896}" type="presOf" srcId="{40692150-0A4A-4A21-9950-34E15D4476A6}" destId="{456E7706-DA67-4BB3-996C-AEB430420CD4}" srcOrd="0" destOrd="0" presId="urn:microsoft.com/office/officeart/2005/8/layout/chevron1"/>
    <dgm:cxn modelId="{71A0BFBD-FE33-43D9-AA66-15F04D21AF79}" srcId="{D4C2F228-EB9C-4648-AD58-302B485AC6B6}" destId="{4EFF830A-02B4-4CBB-904E-9C199C0831E7}" srcOrd="2" destOrd="0" parTransId="{DA308880-6733-443A-B508-BE19BD00ABE1}" sibTransId="{70F40921-08B9-4E44-A797-00DC94B383B6}"/>
    <dgm:cxn modelId="{2D01C8D3-9507-4732-8E27-7A7092719B1C}" srcId="{D4C2F228-EB9C-4648-AD58-302B485AC6B6}" destId="{1C127130-6457-4CEE-95EF-68AA06DCA3E0}" srcOrd="0" destOrd="0" parTransId="{6ABB685F-25C8-483B-BD1A-4EE92A3BFFA6}" sibTransId="{EAC01C08-4EC4-462D-BDC9-7E5E5C73D69B}"/>
    <dgm:cxn modelId="{0D891FEF-29EB-49C7-AF76-B9DE405676F6}" type="presOf" srcId="{D4C2F228-EB9C-4648-AD58-302B485AC6B6}" destId="{1270513A-93F9-4E58-9AA3-7C8EBB48C313}" srcOrd="0" destOrd="0" presId="urn:microsoft.com/office/officeart/2005/8/layout/chevron1"/>
    <dgm:cxn modelId="{C4886225-1358-44FA-BE08-DA68F802D487}" type="presParOf" srcId="{1270513A-93F9-4E58-9AA3-7C8EBB48C313}" destId="{34430902-596A-4F05-BA2C-B6FFF73D1D9B}" srcOrd="0" destOrd="0" presId="urn:microsoft.com/office/officeart/2005/8/layout/chevron1"/>
    <dgm:cxn modelId="{C996FB89-4AA0-485C-B05D-DBEB21C77395}" type="presParOf" srcId="{34430902-596A-4F05-BA2C-B6FFF73D1D9B}" destId="{D3C6A3B1-3C51-4A11-BC8E-B01E455B6E1D}" srcOrd="0" destOrd="0" presId="urn:microsoft.com/office/officeart/2005/8/layout/chevron1"/>
    <dgm:cxn modelId="{6B812C61-197C-4EB9-AC76-A2205AE45411}" type="presParOf" srcId="{34430902-596A-4F05-BA2C-B6FFF73D1D9B}" destId="{BB062E5F-5222-4DE1-8041-C0DA7EEF0979}" srcOrd="1" destOrd="0" presId="urn:microsoft.com/office/officeart/2005/8/layout/chevron1"/>
    <dgm:cxn modelId="{38CEAC4B-7E40-4E5B-A460-D970D76AE1B4}" type="presParOf" srcId="{1270513A-93F9-4E58-9AA3-7C8EBB48C313}" destId="{5CA9688D-BA34-438A-90C5-ED3736334FCC}" srcOrd="1" destOrd="0" presId="urn:microsoft.com/office/officeart/2005/8/layout/chevron1"/>
    <dgm:cxn modelId="{9DF415F6-7976-4138-A56C-E098D93295C4}" type="presParOf" srcId="{1270513A-93F9-4E58-9AA3-7C8EBB48C313}" destId="{91D40CF5-0F4A-47C8-BF0A-6C7262BEBFC6}" srcOrd="2" destOrd="0" presId="urn:microsoft.com/office/officeart/2005/8/layout/chevron1"/>
    <dgm:cxn modelId="{61D1F2AB-4678-4C54-A6DE-4DBF3E001549}" type="presParOf" srcId="{91D40CF5-0F4A-47C8-BF0A-6C7262BEBFC6}" destId="{A17546A8-2D95-4431-B18F-56558F202A0F}" srcOrd="0" destOrd="0" presId="urn:microsoft.com/office/officeart/2005/8/layout/chevron1"/>
    <dgm:cxn modelId="{793944B3-E3E5-4D6D-9DBE-7691B9CB71F1}" type="presParOf" srcId="{91D40CF5-0F4A-47C8-BF0A-6C7262BEBFC6}" destId="{911FAD12-46C4-45E8-A8D3-E7A545FBE43F}" srcOrd="1" destOrd="0" presId="urn:microsoft.com/office/officeart/2005/8/layout/chevron1"/>
    <dgm:cxn modelId="{D6BF4ED0-1199-4AAF-B081-504B45164BFD}" type="presParOf" srcId="{1270513A-93F9-4E58-9AA3-7C8EBB48C313}" destId="{429462DB-B39F-40E7-B7AA-33A79CBA77FB}" srcOrd="3" destOrd="0" presId="urn:microsoft.com/office/officeart/2005/8/layout/chevron1"/>
    <dgm:cxn modelId="{C6B8D920-E99D-40B7-90D8-7D6EEA052409}" type="presParOf" srcId="{1270513A-93F9-4E58-9AA3-7C8EBB48C313}" destId="{E8575BBF-A03E-4167-9807-5A8DEE7C9C3F}" srcOrd="4" destOrd="0" presId="urn:microsoft.com/office/officeart/2005/8/layout/chevron1"/>
    <dgm:cxn modelId="{E73AC761-442A-4A81-8B78-337C668BED8A}" type="presParOf" srcId="{E8575BBF-A03E-4167-9807-5A8DEE7C9C3F}" destId="{BC9E2944-55B4-4C95-BB44-EE30E7D12BF9}" srcOrd="0" destOrd="0" presId="urn:microsoft.com/office/officeart/2005/8/layout/chevron1"/>
    <dgm:cxn modelId="{5156006F-1FFE-4922-8037-6A03AE72DDDB}" type="presParOf" srcId="{E8575BBF-A03E-4167-9807-5A8DEE7C9C3F}" destId="{456E7706-DA67-4BB3-996C-AEB430420CD4}" srcOrd="1" destOrd="0" presId="urn:microsoft.com/office/officeart/2005/8/layout/chevron1"/>
    <dgm:cxn modelId="{1FEBBC8A-A6AD-4DE6-A4BC-E1E65E97F7D1}" type="presParOf" srcId="{1270513A-93F9-4E58-9AA3-7C8EBB48C313}" destId="{FD7A2107-8475-4802-A047-34D77365E8A6}" srcOrd="5" destOrd="0" presId="urn:microsoft.com/office/officeart/2005/8/layout/chevron1"/>
    <dgm:cxn modelId="{C87F7DDA-072C-4BA8-B4C8-BDA125D0F0E6}" type="presParOf" srcId="{1270513A-93F9-4E58-9AA3-7C8EBB48C313}" destId="{F8BB444A-A42A-40C7-9226-FFEEFBE6EBC1}" srcOrd="6" destOrd="0" presId="urn:microsoft.com/office/officeart/2005/8/layout/chevron1"/>
    <dgm:cxn modelId="{BB34E92D-8EEB-4093-84FF-84752C435826}" type="presParOf" srcId="{F8BB444A-A42A-40C7-9226-FFEEFBE6EBC1}" destId="{D758413D-281A-4B88-9B16-2B69A394E91C}" srcOrd="0" destOrd="0" presId="urn:microsoft.com/office/officeart/2005/8/layout/chevron1"/>
    <dgm:cxn modelId="{68C2ED6A-0C3E-4877-BFEE-5301322DAF46}" type="presParOf" srcId="{F8BB444A-A42A-40C7-9226-FFEEFBE6EBC1}" destId="{0C99A641-1A4E-4642-A59F-87360F628E8B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C2F228-EB9C-4648-AD58-302B485AC6B6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1C127130-6457-4CEE-95EF-68AA06DCA3E0}">
      <dgm:prSet phldrT="[Text]"/>
      <dgm:spPr/>
      <dgm:t>
        <a:bodyPr/>
        <a:lstStyle/>
        <a:p>
          <a:r>
            <a:rPr lang="en-US"/>
            <a:t>Set Player Skill and Experience</a:t>
          </a:r>
        </a:p>
      </dgm:t>
    </dgm:pt>
    <dgm:pt modelId="{6ABB685F-25C8-483B-BD1A-4EE92A3BFFA6}" type="parTrans" cxnId="{2D01C8D3-9507-4732-8E27-7A7092719B1C}">
      <dgm:prSet/>
      <dgm:spPr/>
      <dgm:t>
        <a:bodyPr/>
        <a:lstStyle/>
        <a:p>
          <a:endParaRPr lang="en-US"/>
        </a:p>
      </dgm:t>
    </dgm:pt>
    <dgm:pt modelId="{EAC01C08-4EC4-462D-BDC9-7E5E5C73D69B}" type="sibTrans" cxnId="{2D01C8D3-9507-4732-8E27-7A7092719B1C}">
      <dgm:prSet/>
      <dgm:spPr/>
      <dgm:t>
        <a:bodyPr/>
        <a:lstStyle/>
        <a:p>
          <a:endParaRPr lang="en-US"/>
        </a:p>
      </dgm:t>
    </dgm:pt>
    <dgm:pt modelId="{751B37B3-7BC5-49D3-9B1F-D8222D7085E1}">
      <dgm:prSet phldrT="[Text]"/>
      <dgm:spPr/>
      <dgm:t>
        <a:bodyPr/>
        <a:lstStyle/>
        <a:p>
          <a:r>
            <a:rPr lang="en-US"/>
            <a:t>Generate 99 other players with pseudo-random skill levels</a:t>
          </a:r>
        </a:p>
      </dgm:t>
    </dgm:pt>
    <dgm:pt modelId="{4470E1F5-316D-48CD-A10A-D742B0E160A6}" type="parTrans" cxnId="{3320A039-219D-493E-8A71-7D8F1D2226D9}">
      <dgm:prSet/>
      <dgm:spPr/>
      <dgm:t>
        <a:bodyPr/>
        <a:lstStyle/>
        <a:p>
          <a:endParaRPr lang="en-US"/>
        </a:p>
      </dgm:t>
    </dgm:pt>
    <dgm:pt modelId="{4E708ABC-F07B-4173-A707-C6FAC05972B8}" type="sibTrans" cxnId="{3320A039-219D-493E-8A71-7D8F1D2226D9}">
      <dgm:prSet/>
      <dgm:spPr/>
      <dgm:t>
        <a:bodyPr/>
        <a:lstStyle/>
        <a:p>
          <a:endParaRPr lang="en-US"/>
        </a:p>
      </dgm:t>
    </dgm:pt>
    <dgm:pt modelId="{4EFF830A-02B4-4CBB-904E-9C199C0831E7}">
      <dgm:prSet phldrT="[Text]"/>
      <dgm:spPr/>
      <dgm:t>
        <a:bodyPr/>
        <a:lstStyle/>
        <a:p>
          <a:r>
            <a:rPr lang="en-US"/>
            <a:t>Randomly match up players into pairs and based off skill then eliminate one player from each pair</a:t>
          </a:r>
        </a:p>
      </dgm:t>
    </dgm:pt>
    <dgm:pt modelId="{DA308880-6733-443A-B508-BE19BD00ABE1}" type="parTrans" cxnId="{71A0BFBD-FE33-43D9-AA66-15F04D21AF79}">
      <dgm:prSet/>
      <dgm:spPr/>
      <dgm:t>
        <a:bodyPr/>
        <a:lstStyle/>
        <a:p>
          <a:endParaRPr lang="en-US"/>
        </a:p>
      </dgm:t>
    </dgm:pt>
    <dgm:pt modelId="{70F40921-08B9-4E44-A797-00DC94B383B6}" type="sibTrans" cxnId="{71A0BFBD-FE33-43D9-AA66-15F04D21AF79}">
      <dgm:prSet/>
      <dgm:spPr/>
      <dgm:t>
        <a:bodyPr/>
        <a:lstStyle/>
        <a:p>
          <a:endParaRPr lang="en-US"/>
        </a:p>
      </dgm:t>
    </dgm:pt>
    <dgm:pt modelId="{40692150-0A4A-4A21-9950-34E15D4476A6}">
      <dgm:prSet phldrT="[Text]" custT="1"/>
      <dgm:spPr/>
      <dgm:t>
        <a:bodyPr/>
        <a:lstStyle/>
        <a:p>
          <a:r>
            <a:rPr lang="en-US" sz="900"/>
            <a:t>Repeat until there is one player left</a:t>
          </a:r>
        </a:p>
      </dgm:t>
    </dgm:pt>
    <dgm:pt modelId="{67C9A0C0-7E39-409D-B700-E18CDCB1FFD1}" type="parTrans" cxnId="{09A2D465-E56C-41B5-B906-6DF463CCB16D}">
      <dgm:prSet/>
      <dgm:spPr/>
      <dgm:t>
        <a:bodyPr/>
        <a:lstStyle/>
        <a:p>
          <a:endParaRPr lang="en-US"/>
        </a:p>
      </dgm:t>
    </dgm:pt>
    <dgm:pt modelId="{9F5E04E8-738A-4629-B415-F9E7FF130FE7}" type="sibTrans" cxnId="{09A2D465-E56C-41B5-B906-6DF463CCB16D}">
      <dgm:prSet/>
      <dgm:spPr/>
      <dgm:t>
        <a:bodyPr/>
        <a:lstStyle/>
        <a:p>
          <a:endParaRPr lang="en-US"/>
        </a:p>
      </dgm:t>
    </dgm:pt>
    <dgm:pt modelId="{513B8B01-CCF3-44F1-9019-90224CA59F18}">
      <dgm:prSet phldrT="[Text]"/>
      <dgm:spPr/>
      <dgm:t>
        <a:bodyPr/>
        <a:lstStyle/>
        <a:p>
          <a:r>
            <a:rPr lang="en-US"/>
            <a:t>Return the winner of the simulation</a:t>
          </a:r>
        </a:p>
      </dgm:t>
    </dgm:pt>
    <dgm:pt modelId="{6FE5F457-3151-4048-B49D-B08EF56F348D}" type="parTrans" cxnId="{59149F0A-960C-43A9-B9D0-B6BBFBF47ECC}">
      <dgm:prSet/>
      <dgm:spPr/>
      <dgm:t>
        <a:bodyPr/>
        <a:lstStyle/>
        <a:p>
          <a:endParaRPr lang="en-US"/>
        </a:p>
      </dgm:t>
    </dgm:pt>
    <dgm:pt modelId="{AD940969-A95B-4816-A21A-229735480DF6}" type="sibTrans" cxnId="{59149F0A-960C-43A9-B9D0-B6BBFBF47ECC}">
      <dgm:prSet/>
      <dgm:spPr/>
      <dgm:t>
        <a:bodyPr/>
        <a:lstStyle/>
        <a:p>
          <a:endParaRPr lang="en-US"/>
        </a:p>
      </dgm:t>
    </dgm:pt>
    <dgm:pt modelId="{1270513A-93F9-4E58-9AA3-7C8EBB48C313}" type="pres">
      <dgm:prSet presAssocID="{D4C2F228-EB9C-4648-AD58-302B485AC6B6}" presName="Name0" presStyleCnt="0">
        <dgm:presLayoutVars>
          <dgm:dir/>
          <dgm:animLvl val="lvl"/>
          <dgm:resizeHandles val="exact"/>
        </dgm:presLayoutVars>
      </dgm:prSet>
      <dgm:spPr/>
    </dgm:pt>
    <dgm:pt modelId="{34430902-596A-4F05-BA2C-B6FFF73D1D9B}" type="pres">
      <dgm:prSet presAssocID="{1C127130-6457-4CEE-95EF-68AA06DCA3E0}" presName="composite" presStyleCnt="0"/>
      <dgm:spPr/>
    </dgm:pt>
    <dgm:pt modelId="{D3C6A3B1-3C51-4A11-BC8E-B01E455B6E1D}" type="pres">
      <dgm:prSet presAssocID="{1C127130-6457-4CEE-95EF-68AA06DCA3E0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B062E5F-5222-4DE1-8041-C0DA7EEF0979}" type="pres">
      <dgm:prSet presAssocID="{1C127130-6457-4CEE-95EF-68AA06DCA3E0}" presName="desTx" presStyleLbl="revTx" presStyleIdx="0" presStyleCnt="1">
        <dgm:presLayoutVars>
          <dgm:bulletEnabled val="1"/>
        </dgm:presLayoutVars>
      </dgm:prSet>
      <dgm:spPr/>
    </dgm:pt>
    <dgm:pt modelId="{5CA9688D-BA34-438A-90C5-ED3736334FCC}" type="pres">
      <dgm:prSet presAssocID="{EAC01C08-4EC4-462D-BDC9-7E5E5C73D69B}" presName="space" presStyleCnt="0"/>
      <dgm:spPr/>
    </dgm:pt>
    <dgm:pt modelId="{91D40CF5-0F4A-47C8-BF0A-6C7262BEBFC6}" type="pres">
      <dgm:prSet presAssocID="{751B37B3-7BC5-49D3-9B1F-D8222D7085E1}" presName="composite" presStyleCnt="0"/>
      <dgm:spPr/>
    </dgm:pt>
    <dgm:pt modelId="{A17546A8-2D95-4431-B18F-56558F202A0F}" type="pres">
      <dgm:prSet presAssocID="{751B37B3-7BC5-49D3-9B1F-D8222D7085E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11FAD12-46C4-45E8-A8D3-E7A545FBE43F}" type="pres">
      <dgm:prSet presAssocID="{751B37B3-7BC5-49D3-9B1F-D8222D7085E1}" presName="desTx" presStyleLbl="revTx" presStyleIdx="0" presStyleCnt="1">
        <dgm:presLayoutVars>
          <dgm:bulletEnabled val="1"/>
        </dgm:presLayoutVars>
      </dgm:prSet>
      <dgm:spPr/>
    </dgm:pt>
    <dgm:pt modelId="{429462DB-B39F-40E7-B7AA-33A79CBA77FB}" type="pres">
      <dgm:prSet presAssocID="{4E708ABC-F07B-4173-A707-C6FAC05972B8}" presName="space" presStyleCnt="0"/>
      <dgm:spPr/>
    </dgm:pt>
    <dgm:pt modelId="{E8575BBF-A03E-4167-9807-5A8DEE7C9C3F}" type="pres">
      <dgm:prSet presAssocID="{4EFF830A-02B4-4CBB-904E-9C199C0831E7}" presName="composite" presStyleCnt="0"/>
      <dgm:spPr/>
    </dgm:pt>
    <dgm:pt modelId="{BC9E2944-55B4-4C95-BB44-EE30E7D12BF9}" type="pres">
      <dgm:prSet presAssocID="{4EFF830A-02B4-4CBB-904E-9C199C0831E7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6E7706-DA67-4BB3-996C-AEB430420CD4}" type="pres">
      <dgm:prSet presAssocID="{4EFF830A-02B4-4CBB-904E-9C199C0831E7}" presName="desTx" presStyleLbl="revTx" presStyleIdx="0" presStyleCnt="1">
        <dgm:presLayoutVars>
          <dgm:bulletEnabled val="1"/>
        </dgm:presLayoutVars>
      </dgm:prSet>
      <dgm:spPr/>
    </dgm:pt>
    <dgm:pt modelId="{FD7A2107-8475-4802-A047-34D77365E8A6}" type="pres">
      <dgm:prSet presAssocID="{70F40921-08B9-4E44-A797-00DC94B383B6}" presName="space" presStyleCnt="0"/>
      <dgm:spPr/>
    </dgm:pt>
    <dgm:pt modelId="{F8BB444A-A42A-40C7-9226-FFEEFBE6EBC1}" type="pres">
      <dgm:prSet presAssocID="{513B8B01-CCF3-44F1-9019-90224CA59F18}" presName="composite" presStyleCnt="0"/>
      <dgm:spPr/>
    </dgm:pt>
    <dgm:pt modelId="{D758413D-281A-4B88-9B16-2B69A394E91C}" type="pres">
      <dgm:prSet presAssocID="{513B8B01-CCF3-44F1-9019-90224CA59F18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C99A641-1A4E-4642-A59F-87360F628E8B}" type="pres">
      <dgm:prSet presAssocID="{513B8B01-CCF3-44F1-9019-90224CA59F18}" presName="desTx" presStyleLbl="revTx" presStyleIdx="0" presStyleCnt="1">
        <dgm:presLayoutVars>
          <dgm:bulletEnabled val="1"/>
        </dgm:presLayoutVars>
      </dgm:prSet>
      <dgm:spPr/>
    </dgm:pt>
  </dgm:ptLst>
  <dgm:cxnLst>
    <dgm:cxn modelId="{59149F0A-960C-43A9-B9D0-B6BBFBF47ECC}" srcId="{D4C2F228-EB9C-4648-AD58-302B485AC6B6}" destId="{513B8B01-CCF3-44F1-9019-90224CA59F18}" srcOrd="3" destOrd="0" parTransId="{6FE5F457-3151-4048-B49D-B08EF56F348D}" sibTransId="{AD940969-A95B-4816-A21A-229735480DF6}"/>
    <dgm:cxn modelId="{3462BD11-E5ED-4328-9363-04485F5C0AC0}" type="presOf" srcId="{751B37B3-7BC5-49D3-9B1F-D8222D7085E1}" destId="{A17546A8-2D95-4431-B18F-56558F202A0F}" srcOrd="0" destOrd="0" presId="urn:microsoft.com/office/officeart/2005/8/layout/chevron1"/>
    <dgm:cxn modelId="{3320A039-219D-493E-8A71-7D8F1D2226D9}" srcId="{D4C2F228-EB9C-4648-AD58-302B485AC6B6}" destId="{751B37B3-7BC5-49D3-9B1F-D8222D7085E1}" srcOrd="1" destOrd="0" parTransId="{4470E1F5-316D-48CD-A10A-D742B0E160A6}" sibTransId="{4E708ABC-F07B-4173-A707-C6FAC05972B8}"/>
    <dgm:cxn modelId="{09A2D465-E56C-41B5-B906-6DF463CCB16D}" srcId="{4EFF830A-02B4-4CBB-904E-9C199C0831E7}" destId="{40692150-0A4A-4A21-9950-34E15D4476A6}" srcOrd="0" destOrd="0" parTransId="{67C9A0C0-7E39-409D-B700-E18CDCB1FFD1}" sibTransId="{9F5E04E8-738A-4629-B415-F9E7FF130FE7}"/>
    <dgm:cxn modelId="{F73EE54E-BF86-44AC-AC83-B40F1DBFC741}" type="presOf" srcId="{4EFF830A-02B4-4CBB-904E-9C199C0831E7}" destId="{BC9E2944-55B4-4C95-BB44-EE30E7D12BF9}" srcOrd="0" destOrd="0" presId="urn:microsoft.com/office/officeart/2005/8/layout/chevron1"/>
    <dgm:cxn modelId="{B246C3A0-E2F5-45EF-BB8C-F11957BB2EAB}" type="presOf" srcId="{513B8B01-CCF3-44F1-9019-90224CA59F18}" destId="{D758413D-281A-4B88-9B16-2B69A394E91C}" srcOrd="0" destOrd="0" presId="urn:microsoft.com/office/officeart/2005/8/layout/chevron1"/>
    <dgm:cxn modelId="{04437BBA-4FC8-465A-B16F-B8F343E310D0}" type="presOf" srcId="{1C127130-6457-4CEE-95EF-68AA06DCA3E0}" destId="{D3C6A3B1-3C51-4A11-BC8E-B01E455B6E1D}" srcOrd="0" destOrd="0" presId="urn:microsoft.com/office/officeart/2005/8/layout/chevron1"/>
    <dgm:cxn modelId="{50F969BC-4CBD-42E7-B74B-7FB2BC16C896}" type="presOf" srcId="{40692150-0A4A-4A21-9950-34E15D4476A6}" destId="{456E7706-DA67-4BB3-996C-AEB430420CD4}" srcOrd="0" destOrd="0" presId="urn:microsoft.com/office/officeart/2005/8/layout/chevron1"/>
    <dgm:cxn modelId="{71A0BFBD-FE33-43D9-AA66-15F04D21AF79}" srcId="{D4C2F228-EB9C-4648-AD58-302B485AC6B6}" destId="{4EFF830A-02B4-4CBB-904E-9C199C0831E7}" srcOrd="2" destOrd="0" parTransId="{DA308880-6733-443A-B508-BE19BD00ABE1}" sibTransId="{70F40921-08B9-4E44-A797-00DC94B383B6}"/>
    <dgm:cxn modelId="{2D01C8D3-9507-4732-8E27-7A7092719B1C}" srcId="{D4C2F228-EB9C-4648-AD58-302B485AC6B6}" destId="{1C127130-6457-4CEE-95EF-68AA06DCA3E0}" srcOrd="0" destOrd="0" parTransId="{6ABB685F-25C8-483B-BD1A-4EE92A3BFFA6}" sibTransId="{EAC01C08-4EC4-462D-BDC9-7E5E5C73D69B}"/>
    <dgm:cxn modelId="{0D891FEF-29EB-49C7-AF76-B9DE405676F6}" type="presOf" srcId="{D4C2F228-EB9C-4648-AD58-302B485AC6B6}" destId="{1270513A-93F9-4E58-9AA3-7C8EBB48C313}" srcOrd="0" destOrd="0" presId="urn:microsoft.com/office/officeart/2005/8/layout/chevron1"/>
    <dgm:cxn modelId="{C4886225-1358-44FA-BE08-DA68F802D487}" type="presParOf" srcId="{1270513A-93F9-4E58-9AA3-7C8EBB48C313}" destId="{34430902-596A-4F05-BA2C-B6FFF73D1D9B}" srcOrd="0" destOrd="0" presId="urn:microsoft.com/office/officeart/2005/8/layout/chevron1"/>
    <dgm:cxn modelId="{C996FB89-4AA0-485C-B05D-DBEB21C77395}" type="presParOf" srcId="{34430902-596A-4F05-BA2C-B6FFF73D1D9B}" destId="{D3C6A3B1-3C51-4A11-BC8E-B01E455B6E1D}" srcOrd="0" destOrd="0" presId="urn:microsoft.com/office/officeart/2005/8/layout/chevron1"/>
    <dgm:cxn modelId="{6B812C61-197C-4EB9-AC76-A2205AE45411}" type="presParOf" srcId="{34430902-596A-4F05-BA2C-B6FFF73D1D9B}" destId="{BB062E5F-5222-4DE1-8041-C0DA7EEF0979}" srcOrd="1" destOrd="0" presId="urn:microsoft.com/office/officeart/2005/8/layout/chevron1"/>
    <dgm:cxn modelId="{38CEAC4B-7E40-4E5B-A460-D970D76AE1B4}" type="presParOf" srcId="{1270513A-93F9-4E58-9AA3-7C8EBB48C313}" destId="{5CA9688D-BA34-438A-90C5-ED3736334FCC}" srcOrd="1" destOrd="0" presId="urn:microsoft.com/office/officeart/2005/8/layout/chevron1"/>
    <dgm:cxn modelId="{9DF415F6-7976-4138-A56C-E098D93295C4}" type="presParOf" srcId="{1270513A-93F9-4E58-9AA3-7C8EBB48C313}" destId="{91D40CF5-0F4A-47C8-BF0A-6C7262BEBFC6}" srcOrd="2" destOrd="0" presId="urn:microsoft.com/office/officeart/2005/8/layout/chevron1"/>
    <dgm:cxn modelId="{61D1F2AB-4678-4C54-A6DE-4DBF3E001549}" type="presParOf" srcId="{91D40CF5-0F4A-47C8-BF0A-6C7262BEBFC6}" destId="{A17546A8-2D95-4431-B18F-56558F202A0F}" srcOrd="0" destOrd="0" presId="urn:microsoft.com/office/officeart/2005/8/layout/chevron1"/>
    <dgm:cxn modelId="{793944B3-E3E5-4D6D-9DBE-7691B9CB71F1}" type="presParOf" srcId="{91D40CF5-0F4A-47C8-BF0A-6C7262BEBFC6}" destId="{911FAD12-46C4-45E8-A8D3-E7A545FBE43F}" srcOrd="1" destOrd="0" presId="urn:microsoft.com/office/officeart/2005/8/layout/chevron1"/>
    <dgm:cxn modelId="{D6BF4ED0-1199-4AAF-B081-504B45164BFD}" type="presParOf" srcId="{1270513A-93F9-4E58-9AA3-7C8EBB48C313}" destId="{429462DB-B39F-40E7-B7AA-33A79CBA77FB}" srcOrd="3" destOrd="0" presId="urn:microsoft.com/office/officeart/2005/8/layout/chevron1"/>
    <dgm:cxn modelId="{C6B8D920-E99D-40B7-90D8-7D6EEA052409}" type="presParOf" srcId="{1270513A-93F9-4E58-9AA3-7C8EBB48C313}" destId="{E8575BBF-A03E-4167-9807-5A8DEE7C9C3F}" srcOrd="4" destOrd="0" presId="urn:microsoft.com/office/officeart/2005/8/layout/chevron1"/>
    <dgm:cxn modelId="{E73AC761-442A-4A81-8B78-337C668BED8A}" type="presParOf" srcId="{E8575BBF-A03E-4167-9807-5A8DEE7C9C3F}" destId="{BC9E2944-55B4-4C95-BB44-EE30E7D12BF9}" srcOrd="0" destOrd="0" presId="urn:microsoft.com/office/officeart/2005/8/layout/chevron1"/>
    <dgm:cxn modelId="{5156006F-1FFE-4922-8037-6A03AE72DDDB}" type="presParOf" srcId="{E8575BBF-A03E-4167-9807-5A8DEE7C9C3F}" destId="{456E7706-DA67-4BB3-996C-AEB430420CD4}" srcOrd="1" destOrd="0" presId="urn:microsoft.com/office/officeart/2005/8/layout/chevron1"/>
    <dgm:cxn modelId="{1FEBBC8A-A6AD-4DE6-A4BC-E1E65E97F7D1}" type="presParOf" srcId="{1270513A-93F9-4E58-9AA3-7C8EBB48C313}" destId="{FD7A2107-8475-4802-A047-34D77365E8A6}" srcOrd="5" destOrd="0" presId="urn:microsoft.com/office/officeart/2005/8/layout/chevron1"/>
    <dgm:cxn modelId="{C87F7DDA-072C-4BA8-B4C8-BDA125D0F0E6}" type="presParOf" srcId="{1270513A-93F9-4E58-9AA3-7C8EBB48C313}" destId="{F8BB444A-A42A-40C7-9226-FFEEFBE6EBC1}" srcOrd="6" destOrd="0" presId="urn:microsoft.com/office/officeart/2005/8/layout/chevron1"/>
    <dgm:cxn modelId="{BB34E92D-8EEB-4093-84FF-84752C435826}" type="presParOf" srcId="{F8BB444A-A42A-40C7-9226-FFEEFBE6EBC1}" destId="{D758413D-281A-4B88-9B16-2B69A394E91C}" srcOrd="0" destOrd="0" presId="urn:microsoft.com/office/officeart/2005/8/layout/chevron1"/>
    <dgm:cxn modelId="{68C2ED6A-0C3E-4877-BFEE-5301322DAF46}" type="presParOf" srcId="{F8BB444A-A42A-40C7-9226-FFEEFBE6EBC1}" destId="{0C99A641-1A4E-4642-A59F-87360F628E8B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372420-3B63-4DB2-9FC4-53CEFF7164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E2A7E6-8F22-4F9D-B395-C69D7F88A4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baseline="0"/>
            <a:t>Is simulating Fortnite games possible? What are its limitations?</a:t>
          </a:r>
          <a:endParaRPr lang="en-US"/>
        </a:p>
      </dgm:t>
    </dgm:pt>
    <dgm:pt modelId="{ECFB2A48-C0A3-45D2-BDE0-9CD7EAECD279}" type="parTrans" cxnId="{6126C7FD-88D3-47D9-A2EC-B44281A06D01}">
      <dgm:prSet/>
      <dgm:spPr/>
      <dgm:t>
        <a:bodyPr/>
        <a:lstStyle/>
        <a:p>
          <a:endParaRPr lang="en-US"/>
        </a:p>
      </dgm:t>
    </dgm:pt>
    <dgm:pt modelId="{805D616C-B67F-46B0-9D32-4F2D8FC605B4}" type="sibTrans" cxnId="{6126C7FD-88D3-47D9-A2EC-B44281A06D01}">
      <dgm:prSet/>
      <dgm:spPr/>
      <dgm:t>
        <a:bodyPr/>
        <a:lstStyle/>
        <a:p>
          <a:endParaRPr lang="en-US"/>
        </a:p>
      </dgm:t>
    </dgm:pt>
    <dgm:pt modelId="{1B159A95-86B3-4ACA-8198-CA00D0B174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baseline="0"/>
            <a:t>How do player statistics change game outcomes?</a:t>
          </a:r>
          <a:endParaRPr lang="en-US"/>
        </a:p>
      </dgm:t>
    </dgm:pt>
    <dgm:pt modelId="{D5EB7DF2-89A4-4512-A6C6-3098DE8F944F}" type="parTrans" cxnId="{7416873B-7731-4AA7-9F6E-8542C2C3FC33}">
      <dgm:prSet/>
      <dgm:spPr/>
      <dgm:t>
        <a:bodyPr/>
        <a:lstStyle/>
        <a:p>
          <a:endParaRPr lang="en-US"/>
        </a:p>
      </dgm:t>
    </dgm:pt>
    <dgm:pt modelId="{632A9467-2DDA-4A6C-BE97-ABF01250C341}" type="sibTrans" cxnId="{7416873B-7731-4AA7-9F6E-8542C2C3FC33}">
      <dgm:prSet/>
      <dgm:spPr/>
      <dgm:t>
        <a:bodyPr/>
        <a:lstStyle/>
        <a:p>
          <a:endParaRPr lang="en-US"/>
        </a:p>
      </dgm:t>
    </dgm:pt>
    <dgm:pt modelId="{36381EE2-504E-40CD-81B9-844A5C4424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baseline="0"/>
            <a:t>How does skill change player outcomes? Can skill change over time?</a:t>
          </a:r>
          <a:endParaRPr lang="en-US"/>
        </a:p>
      </dgm:t>
    </dgm:pt>
    <dgm:pt modelId="{BCDC5840-C6DE-42A4-A5A3-85DEFD39CBC1}" type="parTrans" cxnId="{C0DF0C3D-42C2-4860-8BEC-BDA59EBF0F23}">
      <dgm:prSet/>
      <dgm:spPr/>
      <dgm:t>
        <a:bodyPr/>
        <a:lstStyle/>
        <a:p>
          <a:endParaRPr lang="en-US"/>
        </a:p>
      </dgm:t>
    </dgm:pt>
    <dgm:pt modelId="{C1E0560F-BA35-4404-97A1-1C37A9FAD5ED}" type="sibTrans" cxnId="{C0DF0C3D-42C2-4860-8BEC-BDA59EBF0F23}">
      <dgm:prSet/>
      <dgm:spPr/>
      <dgm:t>
        <a:bodyPr/>
        <a:lstStyle/>
        <a:p>
          <a:endParaRPr lang="en-US"/>
        </a:p>
      </dgm:t>
    </dgm:pt>
    <dgm:pt modelId="{9BACB757-32FE-4AF2-96A1-B16FF36F7797}" type="pres">
      <dgm:prSet presAssocID="{EE372420-3B63-4DB2-9FC4-53CEFF7164AC}" presName="root" presStyleCnt="0">
        <dgm:presLayoutVars>
          <dgm:dir/>
          <dgm:resizeHandles val="exact"/>
        </dgm:presLayoutVars>
      </dgm:prSet>
      <dgm:spPr/>
    </dgm:pt>
    <dgm:pt modelId="{B6F00588-25E7-47A3-B3E3-DED8B222C3CB}" type="pres">
      <dgm:prSet presAssocID="{DFE2A7E6-8F22-4F9D-B395-C69D7F88A48B}" presName="compNode" presStyleCnt="0"/>
      <dgm:spPr/>
    </dgm:pt>
    <dgm:pt modelId="{F9D9EBC9-375B-4106-849A-48119426FE09}" type="pres">
      <dgm:prSet presAssocID="{DFE2A7E6-8F22-4F9D-B395-C69D7F88A48B}" presName="bgRect" presStyleLbl="bgShp" presStyleIdx="0" presStyleCnt="3"/>
      <dgm:spPr/>
    </dgm:pt>
    <dgm:pt modelId="{7F77806A-DC04-4563-AE54-F147132F515D}" type="pres">
      <dgm:prSet presAssocID="{DFE2A7E6-8F22-4F9D-B395-C69D7F88A4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452EB6EC-8ECA-4CEC-B280-09B7E477B383}" type="pres">
      <dgm:prSet presAssocID="{DFE2A7E6-8F22-4F9D-B395-C69D7F88A48B}" presName="spaceRect" presStyleCnt="0"/>
      <dgm:spPr/>
    </dgm:pt>
    <dgm:pt modelId="{746E6707-CD6E-4FDC-AB85-78171130FF91}" type="pres">
      <dgm:prSet presAssocID="{DFE2A7E6-8F22-4F9D-B395-C69D7F88A48B}" presName="parTx" presStyleLbl="revTx" presStyleIdx="0" presStyleCnt="3">
        <dgm:presLayoutVars>
          <dgm:chMax val="0"/>
          <dgm:chPref val="0"/>
        </dgm:presLayoutVars>
      </dgm:prSet>
      <dgm:spPr/>
    </dgm:pt>
    <dgm:pt modelId="{1A18E57A-28AC-4235-914B-CA0541B80EFA}" type="pres">
      <dgm:prSet presAssocID="{805D616C-B67F-46B0-9D32-4F2D8FC605B4}" presName="sibTrans" presStyleCnt="0"/>
      <dgm:spPr/>
    </dgm:pt>
    <dgm:pt modelId="{18CBCEAB-73D7-43A3-BBCA-D8D5C7000619}" type="pres">
      <dgm:prSet presAssocID="{1B159A95-86B3-4ACA-8198-CA00D0B1743D}" presName="compNode" presStyleCnt="0"/>
      <dgm:spPr/>
    </dgm:pt>
    <dgm:pt modelId="{4D6A1CEA-A0F7-4B0F-AC94-3AD5291AFBD2}" type="pres">
      <dgm:prSet presAssocID="{1B159A95-86B3-4ACA-8198-CA00D0B1743D}" presName="bgRect" presStyleLbl="bgShp" presStyleIdx="1" presStyleCnt="3"/>
      <dgm:spPr/>
    </dgm:pt>
    <dgm:pt modelId="{1EB3104F-8686-4EF9-9D91-DBD41BC10C33}" type="pres">
      <dgm:prSet presAssocID="{1B159A95-86B3-4ACA-8198-CA00D0B174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850804E-FC01-40B9-97E9-991D1219926A}" type="pres">
      <dgm:prSet presAssocID="{1B159A95-86B3-4ACA-8198-CA00D0B1743D}" presName="spaceRect" presStyleCnt="0"/>
      <dgm:spPr/>
    </dgm:pt>
    <dgm:pt modelId="{938AE061-38AF-4E6F-9424-3B4BF9CB0DAC}" type="pres">
      <dgm:prSet presAssocID="{1B159A95-86B3-4ACA-8198-CA00D0B1743D}" presName="parTx" presStyleLbl="revTx" presStyleIdx="1" presStyleCnt="3">
        <dgm:presLayoutVars>
          <dgm:chMax val="0"/>
          <dgm:chPref val="0"/>
        </dgm:presLayoutVars>
      </dgm:prSet>
      <dgm:spPr/>
    </dgm:pt>
    <dgm:pt modelId="{C5494BD1-25BF-44B2-A617-90E9BAD12A0F}" type="pres">
      <dgm:prSet presAssocID="{632A9467-2DDA-4A6C-BE97-ABF01250C341}" presName="sibTrans" presStyleCnt="0"/>
      <dgm:spPr/>
    </dgm:pt>
    <dgm:pt modelId="{E1371370-99B2-4ECE-BCAE-C98974455A5E}" type="pres">
      <dgm:prSet presAssocID="{36381EE2-504E-40CD-81B9-844A5C4424AF}" presName="compNode" presStyleCnt="0"/>
      <dgm:spPr/>
    </dgm:pt>
    <dgm:pt modelId="{691D9F00-8355-4997-8FA8-21D0BF49270D}" type="pres">
      <dgm:prSet presAssocID="{36381EE2-504E-40CD-81B9-844A5C4424AF}" presName="bgRect" presStyleLbl="bgShp" presStyleIdx="2" presStyleCnt="3"/>
      <dgm:spPr/>
    </dgm:pt>
    <dgm:pt modelId="{C37BB4BB-5A92-4788-931B-D096560472D1}" type="pres">
      <dgm:prSet presAssocID="{36381EE2-504E-40CD-81B9-844A5C4424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rseshoe"/>
        </a:ext>
      </dgm:extLst>
    </dgm:pt>
    <dgm:pt modelId="{CA883E00-FFEF-4630-97D8-9E147892CC06}" type="pres">
      <dgm:prSet presAssocID="{36381EE2-504E-40CD-81B9-844A5C4424AF}" presName="spaceRect" presStyleCnt="0"/>
      <dgm:spPr/>
    </dgm:pt>
    <dgm:pt modelId="{40C0F704-941A-4001-9AFE-A1214089C1A3}" type="pres">
      <dgm:prSet presAssocID="{36381EE2-504E-40CD-81B9-844A5C4424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26F6318-19EC-4D5E-B91D-B4E9796761C2}" type="presOf" srcId="{EE372420-3B63-4DB2-9FC4-53CEFF7164AC}" destId="{9BACB757-32FE-4AF2-96A1-B16FF36F7797}" srcOrd="0" destOrd="0" presId="urn:microsoft.com/office/officeart/2018/2/layout/IconVerticalSolidList"/>
    <dgm:cxn modelId="{793EF434-3170-422E-9BB0-17AD819B1903}" type="presOf" srcId="{36381EE2-504E-40CD-81B9-844A5C4424AF}" destId="{40C0F704-941A-4001-9AFE-A1214089C1A3}" srcOrd="0" destOrd="0" presId="urn:microsoft.com/office/officeart/2018/2/layout/IconVerticalSolidList"/>
    <dgm:cxn modelId="{7416873B-7731-4AA7-9F6E-8542C2C3FC33}" srcId="{EE372420-3B63-4DB2-9FC4-53CEFF7164AC}" destId="{1B159A95-86B3-4ACA-8198-CA00D0B1743D}" srcOrd="1" destOrd="0" parTransId="{D5EB7DF2-89A4-4512-A6C6-3098DE8F944F}" sibTransId="{632A9467-2DDA-4A6C-BE97-ABF01250C341}"/>
    <dgm:cxn modelId="{C0DF0C3D-42C2-4860-8BEC-BDA59EBF0F23}" srcId="{EE372420-3B63-4DB2-9FC4-53CEFF7164AC}" destId="{36381EE2-504E-40CD-81B9-844A5C4424AF}" srcOrd="2" destOrd="0" parTransId="{BCDC5840-C6DE-42A4-A5A3-85DEFD39CBC1}" sibTransId="{C1E0560F-BA35-4404-97A1-1C37A9FAD5ED}"/>
    <dgm:cxn modelId="{96B74293-2EF3-4A77-A030-C59329ADAC01}" type="presOf" srcId="{DFE2A7E6-8F22-4F9D-B395-C69D7F88A48B}" destId="{746E6707-CD6E-4FDC-AB85-78171130FF91}" srcOrd="0" destOrd="0" presId="urn:microsoft.com/office/officeart/2018/2/layout/IconVerticalSolidList"/>
    <dgm:cxn modelId="{0D0CB7F4-DC96-4C53-ABBF-EE67228C9BB8}" type="presOf" srcId="{1B159A95-86B3-4ACA-8198-CA00D0B1743D}" destId="{938AE061-38AF-4E6F-9424-3B4BF9CB0DAC}" srcOrd="0" destOrd="0" presId="urn:microsoft.com/office/officeart/2018/2/layout/IconVerticalSolidList"/>
    <dgm:cxn modelId="{6126C7FD-88D3-47D9-A2EC-B44281A06D01}" srcId="{EE372420-3B63-4DB2-9FC4-53CEFF7164AC}" destId="{DFE2A7E6-8F22-4F9D-B395-C69D7F88A48B}" srcOrd="0" destOrd="0" parTransId="{ECFB2A48-C0A3-45D2-BDE0-9CD7EAECD279}" sibTransId="{805D616C-B67F-46B0-9D32-4F2D8FC605B4}"/>
    <dgm:cxn modelId="{633E43E9-98D8-464E-84B5-9377698FDACD}" type="presParOf" srcId="{9BACB757-32FE-4AF2-96A1-B16FF36F7797}" destId="{B6F00588-25E7-47A3-B3E3-DED8B222C3CB}" srcOrd="0" destOrd="0" presId="urn:microsoft.com/office/officeart/2018/2/layout/IconVerticalSolidList"/>
    <dgm:cxn modelId="{1B6A53B0-BEE5-49C3-BA87-E101D74BB306}" type="presParOf" srcId="{B6F00588-25E7-47A3-B3E3-DED8B222C3CB}" destId="{F9D9EBC9-375B-4106-849A-48119426FE09}" srcOrd="0" destOrd="0" presId="urn:microsoft.com/office/officeart/2018/2/layout/IconVerticalSolidList"/>
    <dgm:cxn modelId="{628DA766-67B6-4A8F-9DEE-DDB7F1F18FD0}" type="presParOf" srcId="{B6F00588-25E7-47A3-B3E3-DED8B222C3CB}" destId="{7F77806A-DC04-4563-AE54-F147132F515D}" srcOrd="1" destOrd="0" presId="urn:microsoft.com/office/officeart/2018/2/layout/IconVerticalSolidList"/>
    <dgm:cxn modelId="{F2453027-B7D1-441C-9A06-F4DA638023A7}" type="presParOf" srcId="{B6F00588-25E7-47A3-B3E3-DED8B222C3CB}" destId="{452EB6EC-8ECA-4CEC-B280-09B7E477B383}" srcOrd="2" destOrd="0" presId="urn:microsoft.com/office/officeart/2018/2/layout/IconVerticalSolidList"/>
    <dgm:cxn modelId="{20B42B17-332E-416F-8A7A-F63C3072DE3E}" type="presParOf" srcId="{B6F00588-25E7-47A3-B3E3-DED8B222C3CB}" destId="{746E6707-CD6E-4FDC-AB85-78171130FF91}" srcOrd="3" destOrd="0" presId="urn:microsoft.com/office/officeart/2018/2/layout/IconVerticalSolidList"/>
    <dgm:cxn modelId="{B22CCD71-6827-4E96-ACB8-89B5DEA9A38B}" type="presParOf" srcId="{9BACB757-32FE-4AF2-96A1-B16FF36F7797}" destId="{1A18E57A-28AC-4235-914B-CA0541B80EFA}" srcOrd="1" destOrd="0" presId="urn:microsoft.com/office/officeart/2018/2/layout/IconVerticalSolidList"/>
    <dgm:cxn modelId="{BAF77664-C7FB-469F-AFA3-AAE3D0955737}" type="presParOf" srcId="{9BACB757-32FE-4AF2-96A1-B16FF36F7797}" destId="{18CBCEAB-73D7-43A3-BBCA-D8D5C7000619}" srcOrd="2" destOrd="0" presId="urn:microsoft.com/office/officeart/2018/2/layout/IconVerticalSolidList"/>
    <dgm:cxn modelId="{6C163613-589D-4061-AB35-CF1B13443035}" type="presParOf" srcId="{18CBCEAB-73D7-43A3-BBCA-D8D5C7000619}" destId="{4D6A1CEA-A0F7-4B0F-AC94-3AD5291AFBD2}" srcOrd="0" destOrd="0" presId="urn:microsoft.com/office/officeart/2018/2/layout/IconVerticalSolidList"/>
    <dgm:cxn modelId="{4B73682C-8924-4CFC-9543-B092C61F89DA}" type="presParOf" srcId="{18CBCEAB-73D7-43A3-BBCA-D8D5C7000619}" destId="{1EB3104F-8686-4EF9-9D91-DBD41BC10C33}" srcOrd="1" destOrd="0" presId="urn:microsoft.com/office/officeart/2018/2/layout/IconVerticalSolidList"/>
    <dgm:cxn modelId="{AE69468C-ECFA-4E1E-AED1-00DD1FED99AE}" type="presParOf" srcId="{18CBCEAB-73D7-43A3-BBCA-D8D5C7000619}" destId="{0850804E-FC01-40B9-97E9-991D1219926A}" srcOrd="2" destOrd="0" presId="urn:microsoft.com/office/officeart/2018/2/layout/IconVerticalSolidList"/>
    <dgm:cxn modelId="{0C5C6E50-8532-474C-A8D7-5E3141D505DE}" type="presParOf" srcId="{18CBCEAB-73D7-43A3-BBCA-D8D5C7000619}" destId="{938AE061-38AF-4E6F-9424-3B4BF9CB0DAC}" srcOrd="3" destOrd="0" presId="urn:microsoft.com/office/officeart/2018/2/layout/IconVerticalSolidList"/>
    <dgm:cxn modelId="{FCDCBDBE-C825-4B88-B5A2-B78534191DA0}" type="presParOf" srcId="{9BACB757-32FE-4AF2-96A1-B16FF36F7797}" destId="{C5494BD1-25BF-44B2-A617-90E9BAD12A0F}" srcOrd="3" destOrd="0" presId="urn:microsoft.com/office/officeart/2018/2/layout/IconVerticalSolidList"/>
    <dgm:cxn modelId="{F094DA89-B3D6-490C-92C3-DCA47BB2FCB0}" type="presParOf" srcId="{9BACB757-32FE-4AF2-96A1-B16FF36F7797}" destId="{E1371370-99B2-4ECE-BCAE-C98974455A5E}" srcOrd="4" destOrd="0" presId="urn:microsoft.com/office/officeart/2018/2/layout/IconVerticalSolidList"/>
    <dgm:cxn modelId="{190B7110-821E-4E6C-8F75-D094705653DC}" type="presParOf" srcId="{E1371370-99B2-4ECE-BCAE-C98974455A5E}" destId="{691D9F00-8355-4997-8FA8-21D0BF49270D}" srcOrd="0" destOrd="0" presId="urn:microsoft.com/office/officeart/2018/2/layout/IconVerticalSolidList"/>
    <dgm:cxn modelId="{F52B4F52-D35C-49EB-80B6-3B3EEFE2567C}" type="presParOf" srcId="{E1371370-99B2-4ECE-BCAE-C98974455A5E}" destId="{C37BB4BB-5A92-4788-931B-D096560472D1}" srcOrd="1" destOrd="0" presId="urn:microsoft.com/office/officeart/2018/2/layout/IconVerticalSolidList"/>
    <dgm:cxn modelId="{ED39A7D4-CCCD-4AD4-BF6C-EE6C7FDF7247}" type="presParOf" srcId="{E1371370-99B2-4ECE-BCAE-C98974455A5E}" destId="{CA883E00-FFEF-4630-97D8-9E147892CC06}" srcOrd="2" destOrd="0" presId="urn:microsoft.com/office/officeart/2018/2/layout/IconVerticalSolidList"/>
    <dgm:cxn modelId="{1428A492-F096-4CF9-8210-4812385A3618}" type="presParOf" srcId="{E1371370-99B2-4ECE-BCAE-C98974455A5E}" destId="{40C0F704-941A-4001-9AFE-A1214089C1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9EBC9-375B-4106-849A-48119426FE09}">
      <dsp:nvSpPr>
        <dsp:cNvPr id="0" name=""/>
        <dsp:cNvSpPr/>
      </dsp:nvSpPr>
      <dsp:spPr>
        <a:xfrm>
          <a:off x="0" y="594"/>
          <a:ext cx="5493183" cy="1390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7806A-DC04-4563-AE54-F147132F515D}">
      <dsp:nvSpPr>
        <dsp:cNvPr id="0" name=""/>
        <dsp:cNvSpPr/>
      </dsp:nvSpPr>
      <dsp:spPr>
        <a:xfrm>
          <a:off x="420568" y="313413"/>
          <a:ext cx="764670" cy="764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E6707-CD6E-4FDC-AB85-78171130FF91}">
      <dsp:nvSpPr>
        <dsp:cNvPr id="0" name=""/>
        <dsp:cNvSpPr/>
      </dsp:nvSpPr>
      <dsp:spPr>
        <a:xfrm>
          <a:off x="1605808" y="594"/>
          <a:ext cx="3887374" cy="1390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41" tIns="147141" rIns="147141" bIns="1471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/>
            <a:t>Is simulating Fortnite games possible? What are its limitations?</a:t>
          </a:r>
          <a:endParaRPr lang="en-US" sz="1400" kern="1200"/>
        </a:p>
      </dsp:txBody>
      <dsp:txXfrm>
        <a:off x="1605808" y="594"/>
        <a:ext cx="3887374" cy="1390310"/>
      </dsp:txXfrm>
    </dsp:sp>
    <dsp:sp modelId="{4D6A1CEA-A0F7-4B0F-AC94-3AD5291AFBD2}">
      <dsp:nvSpPr>
        <dsp:cNvPr id="0" name=""/>
        <dsp:cNvSpPr/>
      </dsp:nvSpPr>
      <dsp:spPr>
        <a:xfrm>
          <a:off x="0" y="1738481"/>
          <a:ext cx="5493183" cy="1390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3104F-8686-4EF9-9D91-DBD41BC10C33}">
      <dsp:nvSpPr>
        <dsp:cNvPr id="0" name=""/>
        <dsp:cNvSpPr/>
      </dsp:nvSpPr>
      <dsp:spPr>
        <a:xfrm>
          <a:off x="420568" y="2051301"/>
          <a:ext cx="764670" cy="764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AE061-38AF-4E6F-9424-3B4BF9CB0DAC}">
      <dsp:nvSpPr>
        <dsp:cNvPr id="0" name=""/>
        <dsp:cNvSpPr/>
      </dsp:nvSpPr>
      <dsp:spPr>
        <a:xfrm>
          <a:off x="1605808" y="1738481"/>
          <a:ext cx="3887374" cy="1390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41" tIns="147141" rIns="147141" bIns="1471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/>
            <a:t>How do player statistics change game outcomes?</a:t>
          </a:r>
          <a:endParaRPr lang="en-US" sz="1400" kern="1200"/>
        </a:p>
      </dsp:txBody>
      <dsp:txXfrm>
        <a:off x="1605808" y="1738481"/>
        <a:ext cx="3887374" cy="1390310"/>
      </dsp:txXfrm>
    </dsp:sp>
    <dsp:sp modelId="{691D9F00-8355-4997-8FA8-21D0BF49270D}">
      <dsp:nvSpPr>
        <dsp:cNvPr id="0" name=""/>
        <dsp:cNvSpPr/>
      </dsp:nvSpPr>
      <dsp:spPr>
        <a:xfrm>
          <a:off x="0" y="3476369"/>
          <a:ext cx="5493183" cy="1390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BB4BB-5A92-4788-931B-D096560472D1}">
      <dsp:nvSpPr>
        <dsp:cNvPr id="0" name=""/>
        <dsp:cNvSpPr/>
      </dsp:nvSpPr>
      <dsp:spPr>
        <a:xfrm>
          <a:off x="420568" y="3789189"/>
          <a:ext cx="764670" cy="764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0F704-941A-4001-9AFE-A1214089C1A3}">
      <dsp:nvSpPr>
        <dsp:cNvPr id="0" name=""/>
        <dsp:cNvSpPr/>
      </dsp:nvSpPr>
      <dsp:spPr>
        <a:xfrm>
          <a:off x="1605808" y="3476369"/>
          <a:ext cx="3887374" cy="1390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41" tIns="147141" rIns="147141" bIns="1471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/>
            <a:t>How does skill change player outcomes? Can skill change over time?</a:t>
          </a:r>
          <a:endParaRPr lang="en-US" sz="1400" kern="1200"/>
        </a:p>
      </dsp:txBody>
      <dsp:txXfrm>
        <a:off x="1605808" y="3476369"/>
        <a:ext cx="3887374" cy="1390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6A3B1-3C51-4A11-BC8E-B01E455B6E1D}">
      <dsp:nvSpPr>
        <dsp:cNvPr id="0" name=""/>
        <dsp:cNvSpPr/>
      </dsp:nvSpPr>
      <dsp:spPr>
        <a:xfrm>
          <a:off x="8756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Set Player Skill and Experience</a:t>
          </a:r>
        </a:p>
      </dsp:txBody>
      <dsp:txXfrm>
        <a:off x="425674" y="1119246"/>
        <a:ext cx="1845733" cy="833835"/>
      </dsp:txXfrm>
    </dsp:sp>
    <dsp:sp modelId="{A17546A8-2D95-4431-B18F-56558F202A0F}">
      <dsp:nvSpPr>
        <dsp:cNvPr id="0" name=""/>
        <dsp:cNvSpPr/>
      </dsp:nvSpPr>
      <dsp:spPr>
        <a:xfrm>
          <a:off x="2472325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Generate 99 other players with pseudo-random skill levels</a:t>
          </a:r>
        </a:p>
      </dsp:txBody>
      <dsp:txXfrm>
        <a:off x="2889243" y="1119246"/>
        <a:ext cx="1845733" cy="833835"/>
      </dsp:txXfrm>
    </dsp:sp>
    <dsp:sp modelId="{BC9E2944-55B4-4C95-BB44-EE30E7D12BF9}">
      <dsp:nvSpPr>
        <dsp:cNvPr id="0" name=""/>
        <dsp:cNvSpPr/>
      </dsp:nvSpPr>
      <dsp:spPr>
        <a:xfrm>
          <a:off x="4935893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Randomly match up players into pairs and based off skill then eliminate one player from each pair</a:t>
          </a:r>
        </a:p>
      </dsp:txBody>
      <dsp:txXfrm>
        <a:off x="5352811" y="1119246"/>
        <a:ext cx="1845733" cy="833835"/>
      </dsp:txXfrm>
    </dsp:sp>
    <dsp:sp modelId="{456E7706-DA67-4BB3-996C-AEB430420CD4}">
      <dsp:nvSpPr>
        <dsp:cNvPr id="0" name=""/>
        <dsp:cNvSpPr/>
      </dsp:nvSpPr>
      <dsp:spPr>
        <a:xfrm>
          <a:off x="4935893" y="2057310"/>
          <a:ext cx="2143654" cy="207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Repeat until there is one player left</a:t>
          </a:r>
        </a:p>
      </dsp:txBody>
      <dsp:txXfrm>
        <a:off x="4935893" y="2057310"/>
        <a:ext cx="2143654" cy="207562"/>
      </dsp:txXfrm>
    </dsp:sp>
    <dsp:sp modelId="{D758413D-281A-4B88-9B16-2B69A394E91C}">
      <dsp:nvSpPr>
        <dsp:cNvPr id="0" name=""/>
        <dsp:cNvSpPr/>
      </dsp:nvSpPr>
      <dsp:spPr>
        <a:xfrm>
          <a:off x="7399461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Return the winner of the simulation</a:t>
          </a:r>
        </a:p>
      </dsp:txBody>
      <dsp:txXfrm>
        <a:off x="7816379" y="1119246"/>
        <a:ext cx="1845733" cy="833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6A3B1-3C51-4A11-BC8E-B01E455B6E1D}">
      <dsp:nvSpPr>
        <dsp:cNvPr id="0" name=""/>
        <dsp:cNvSpPr/>
      </dsp:nvSpPr>
      <dsp:spPr>
        <a:xfrm>
          <a:off x="8756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Set Player Skill and Experience</a:t>
          </a:r>
        </a:p>
      </dsp:txBody>
      <dsp:txXfrm>
        <a:off x="425674" y="1119246"/>
        <a:ext cx="1845733" cy="833835"/>
      </dsp:txXfrm>
    </dsp:sp>
    <dsp:sp modelId="{A17546A8-2D95-4431-B18F-56558F202A0F}">
      <dsp:nvSpPr>
        <dsp:cNvPr id="0" name=""/>
        <dsp:cNvSpPr/>
      </dsp:nvSpPr>
      <dsp:spPr>
        <a:xfrm>
          <a:off x="2472325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Generate 99 other players with pseudo-random skill levels</a:t>
          </a:r>
        </a:p>
      </dsp:txBody>
      <dsp:txXfrm>
        <a:off x="2889243" y="1119246"/>
        <a:ext cx="1845733" cy="833835"/>
      </dsp:txXfrm>
    </dsp:sp>
    <dsp:sp modelId="{BC9E2944-55B4-4C95-BB44-EE30E7D12BF9}">
      <dsp:nvSpPr>
        <dsp:cNvPr id="0" name=""/>
        <dsp:cNvSpPr/>
      </dsp:nvSpPr>
      <dsp:spPr>
        <a:xfrm>
          <a:off x="4935893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Randomly match up players into pairs and based off skill then eliminate one player from each pair</a:t>
          </a:r>
        </a:p>
      </dsp:txBody>
      <dsp:txXfrm>
        <a:off x="5352811" y="1119246"/>
        <a:ext cx="1845733" cy="833835"/>
      </dsp:txXfrm>
    </dsp:sp>
    <dsp:sp modelId="{456E7706-DA67-4BB3-996C-AEB430420CD4}">
      <dsp:nvSpPr>
        <dsp:cNvPr id="0" name=""/>
        <dsp:cNvSpPr/>
      </dsp:nvSpPr>
      <dsp:spPr>
        <a:xfrm>
          <a:off x="4935893" y="2057310"/>
          <a:ext cx="2143654" cy="207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Repeat until there is one player left</a:t>
          </a:r>
        </a:p>
      </dsp:txBody>
      <dsp:txXfrm>
        <a:off x="4935893" y="2057310"/>
        <a:ext cx="2143654" cy="207562"/>
      </dsp:txXfrm>
    </dsp:sp>
    <dsp:sp modelId="{D758413D-281A-4B88-9B16-2B69A394E91C}">
      <dsp:nvSpPr>
        <dsp:cNvPr id="0" name=""/>
        <dsp:cNvSpPr/>
      </dsp:nvSpPr>
      <dsp:spPr>
        <a:xfrm>
          <a:off x="7399461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Return the winner of the simulation</a:t>
          </a:r>
        </a:p>
      </dsp:txBody>
      <dsp:txXfrm>
        <a:off x="7816379" y="1119246"/>
        <a:ext cx="1845733" cy="8338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6A3B1-3C51-4A11-BC8E-B01E455B6E1D}">
      <dsp:nvSpPr>
        <dsp:cNvPr id="0" name=""/>
        <dsp:cNvSpPr/>
      </dsp:nvSpPr>
      <dsp:spPr>
        <a:xfrm>
          <a:off x="8756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Set Player Skill and Experience</a:t>
          </a:r>
        </a:p>
      </dsp:txBody>
      <dsp:txXfrm>
        <a:off x="425674" y="1119246"/>
        <a:ext cx="1845733" cy="833835"/>
      </dsp:txXfrm>
    </dsp:sp>
    <dsp:sp modelId="{A17546A8-2D95-4431-B18F-56558F202A0F}">
      <dsp:nvSpPr>
        <dsp:cNvPr id="0" name=""/>
        <dsp:cNvSpPr/>
      </dsp:nvSpPr>
      <dsp:spPr>
        <a:xfrm>
          <a:off x="2472325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Generate 99 other players with pseudo-random skill levels</a:t>
          </a:r>
        </a:p>
      </dsp:txBody>
      <dsp:txXfrm>
        <a:off x="2889243" y="1119246"/>
        <a:ext cx="1845733" cy="833835"/>
      </dsp:txXfrm>
    </dsp:sp>
    <dsp:sp modelId="{BC9E2944-55B4-4C95-BB44-EE30E7D12BF9}">
      <dsp:nvSpPr>
        <dsp:cNvPr id="0" name=""/>
        <dsp:cNvSpPr/>
      </dsp:nvSpPr>
      <dsp:spPr>
        <a:xfrm>
          <a:off x="4935893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Randomly match up players into pairs and based off skill then eliminate one player from each pair</a:t>
          </a:r>
        </a:p>
      </dsp:txBody>
      <dsp:txXfrm>
        <a:off x="5352811" y="1119246"/>
        <a:ext cx="1845733" cy="833835"/>
      </dsp:txXfrm>
    </dsp:sp>
    <dsp:sp modelId="{456E7706-DA67-4BB3-996C-AEB430420CD4}">
      <dsp:nvSpPr>
        <dsp:cNvPr id="0" name=""/>
        <dsp:cNvSpPr/>
      </dsp:nvSpPr>
      <dsp:spPr>
        <a:xfrm>
          <a:off x="4935893" y="2057310"/>
          <a:ext cx="2143654" cy="207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Repeat until there is one player left</a:t>
          </a:r>
        </a:p>
      </dsp:txBody>
      <dsp:txXfrm>
        <a:off x="4935893" y="2057310"/>
        <a:ext cx="2143654" cy="207562"/>
      </dsp:txXfrm>
    </dsp:sp>
    <dsp:sp modelId="{D758413D-281A-4B88-9B16-2B69A394E91C}">
      <dsp:nvSpPr>
        <dsp:cNvPr id="0" name=""/>
        <dsp:cNvSpPr/>
      </dsp:nvSpPr>
      <dsp:spPr>
        <a:xfrm>
          <a:off x="7399461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Return the winner of the simulation</a:t>
          </a:r>
        </a:p>
      </dsp:txBody>
      <dsp:txXfrm>
        <a:off x="7816379" y="1119246"/>
        <a:ext cx="1845733" cy="8338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6A3B1-3C51-4A11-BC8E-B01E455B6E1D}">
      <dsp:nvSpPr>
        <dsp:cNvPr id="0" name=""/>
        <dsp:cNvSpPr/>
      </dsp:nvSpPr>
      <dsp:spPr>
        <a:xfrm>
          <a:off x="8756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Set Player Skill and Experience</a:t>
          </a:r>
        </a:p>
      </dsp:txBody>
      <dsp:txXfrm>
        <a:off x="425674" y="1119246"/>
        <a:ext cx="1845733" cy="833835"/>
      </dsp:txXfrm>
    </dsp:sp>
    <dsp:sp modelId="{A17546A8-2D95-4431-B18F-56558F202A0F}">
      <dsp:nvSpPr>
        <dsp:cNvPr id="0" name=""/>
        <dsp:cNvSpPr/>
      </dsp:nvSpPr>
      <dsp:spPr>
        <a:xfrm>
          <a:off x="2472325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Generate 99 other players with pseudo-random skill levels</a:t>
          </a:r>
        </a:p>
      </dsp:txBody>
      <dsp:txXfrm>
        <a:off x="2889243" y="1119246"/>
        <a:ext cx="1845733" cy="833835"/>
      </dsp:txXfrm>
    </dsp:sp>
    <dsp:sp modelId="{BC9E2944-55B4-4C95-BB44-EE30E7D12BF9}">
      <dsp:nvSpPr>
        <dsp:cNvPr id="0" name=""/>
        <dsp:cNvSpPr/>
      </dsp:nvSpPr>
      <dsp:spPr>
        <a:xfrm>
          <a:off x="4935893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Randomly match up players into pairs and based off skill then eliminate one player from each pair</a:t>
          </a:r>
        </a:p>
      </dsp:txBody>
      <dsp:txXfrm>
        <a:off x="5352811" y="1119246"/>
        <a:ext cx="1845733" cy="833835"/>
      </dsp:txXfrm>
    </dsp:sp>
    <dsp:sp modelId="{456E7706-DA67-4BB3-996C-AEB430420CD4}">
      <dsp:nvSpPr>
        <dsp:cNvPr id="0" name=""/>
        <dsp:cNvSpPr/>
      </dsp:nvSpPr>
      <dsp:spPr>
        <a:xfrm>
          <a:off x="4935893" y="2057310"/>
          <a:ext cx="2143654" cy="207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Repeat until there is one player left</a:t>
          </a:r>
        </a:p>
      </dsp:txBody>
      <dsp:txXfrm>
        <a:off x="4935893" y="2057310"/>
        <a:ext cx="2143654" cy="207562"/>
      </dsp:txXfrm>
    </dsp:sp>
    <dsp:sp modelId="{D758413D-281A-4B88-9B16-2B69A394E91C}">
      <dsp:nvSpPr>
        <dsp:cNvPr id="0" name=""/>
        <dsp:cNvSpPr/>
      </dsp:nvSpPr>
      <dsp:spPr>
        <a:xfrm>
          <a:off x="7399461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Return the winner of the simulation</a:t>
          </a:r>
        </a:p>
      </dsp:txBody>
      <dsp:txXfrm>
        <a:off x="7816379" y="1119246"/>
        <a:ext cx="1845733" cy="8338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6A3B1-3C51-4A11-BC8E-B01E455B6E1D}">
      <dsp:nvSpPr>
        <dsp:cNvPr id="0" name=""/>
        <dsp:cNvSpPr/>
      </dsp:nvSpPr>
      <dsp:spPr>
        <a:xfrm>
          <a:off x="8756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Set Player Skill and Experience</a:t>
          </a:r>
        </a:p>
      </dsp:txBody>
      <dsp:txXfrm>
        <a:off x="425674" y="1119246"/>
        <a:ext cx="1845733" cy="833835"/>
      </dsp:txXfrm>
    </dsp:sp>
    <dsp:sp modelId="{A17546A8-2D95-4431-B18F-56558F202A0F}">
      <dsp:nvSpPr>
        <dsp:cNvPr id="0" name=""/>
        <dsp:cNvSpPr/>
      </dsp:nvSpPr>
      <dsp:spPr>
        <a:xfrm>
          <a:off x="2472325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Generate 99 other players with pseudo-random skill levels</a:t>
          </a:r>
        </a:p>
      </dsp:txBody>
      <dsp:txXfrm>
        <a:off x="2889243" y="1119246"/>
        <a:ext cx="1845733" cy="833835"/>
      </dsp:txXfrm>
    </dsp:sp>
    <dsp:sp modelId="{BC9E2944-55B4-4C95-BB44-EE30E7D12BF9}">
      <dsp:nvSpPr>
        <dsp:cNvPr id="0" name=""/>
        <dsp:cNvSpPr/>
      </dsp:nvSpPr>
      <dsp:spPr>
        <a:xfrm>
          <a:off x="4935893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Randomly match up players into pairs and based off skill then eliminate one player from each pair</a:t>
          </a:r>
        </a:p>
      </dsp:txBody>
      <dsp:txXfrm>
        <a:off x="5352811" y="1119246"/>
        <a:ext cx="1845733" cy="833835"/>
      </dsp:txXfrm>
    </dsp:sp>
    <dsp:sp modelId="{456E7706-DA67-4BB3-996C-AEB430420CD4}">
      <dsp:nvSpPr>
        <dsp:cNvPr id="0" name=""/>
        <dsp:cNvSpPr/>
      </dsp:nvSpPr>
      <dsp:spPr>
        <a:xfrm>
          <a:off x="4935893" y="2057310"/>
          <a:ext cx="2143654" cy="207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Repeat until there is one player left</a:t>
          </a:r>
        </a:p>
      </dsp:txBody>
      <dsp:txXfrm>
        <a:off x="4935893" y="2057310"/>
        <a:ext cx="2143654" cy="207562"/>
      </dsp:txXfrm>
    </dsp:sp>
    <dsp:sp modelId="{D758413D-281A-4B88-9B16-2B69A394E91C}">
      <dsp:nvSpPr>
        <dsp:cNvPr id="0" name=""/>
        <dsp:cNvSpPr/>
      </dsp:nvSpPr>
      <dsp:spPr>
        <a:xfrm>
          <a:off x="7399461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Return the winner of the simulation</a:t>
          </a:r>
        </a:p>
      </dsp:txBody>
      <dsp:txXfrm>
        <a:off x="7816379" y="1119246"/>
        <a:ext cx="1845733" cy="8338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6A3B1-3C51-4A11-BC8E-B01E455B6E1D}">
      <dsp:nvSpPr>
        <dsp:cNvPr id="0" name=""/>
        <dsp:cNvSpPr/>
      </dsp:nvSpPr>
      <dsp:spPr>
        <a:xfrm>
          <a:off x="8756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Set Player Skill and Experience</a:t>
          </a:r>
        </a:p>
      </dsp:txBody>
      <dsp:txXfrm>
        <a:off x="425674" y="1119246"/>
        <a:ext cx="1845733" cy="833835"/>
      </dsp:txXfrm>
    </dsp:sp>
    <dsp:sp modelId="{A17546A8-2D95-4431-B18F-56558F202A0F}">
      <dsp:nvSpPr>
        <dsp:cNvPr id="0" name=""/>
        <dsp:cNvSpPr/>
      </dsp:nvSpPr>
      <dsp:spPr>
        <a:xfrm>
          <a:off x="2472325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Generate 99 other players with pseudo-random skill levels</a:t>
          </a:r>
        </a:p>
      </dsp:txBody>
      <dsp:txXfrm>
        <a:off x="2889243" y="1119246"/>
        <a:ext cx="1845733" cy="833835"/>
      </dsp:txXfrm>
    </dsp:sp>
    <dsp:sp modelId="{BC9E2944-55B4-4C95-BB44-EE30E7D12BF9}">
      <dsp:nvSpPr>
        <dsp:cNvPr id="0" name=""/>
        <dsp:cNvSpPr/>
      </dsp:nvSpPr>
      <dsp:spPr>
        <a:xfrm>
          <a:off x="4935893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Randomly match up players into pairs and based off skill then eliminate one player from each pair</a:t>
          </a:r>
        </a:p>
      </dsp:txBody>
      <dsp:txXfrm>
        <a:off x="5352811" y="1119246"/>
        <a:ext cx="1845733" cy="833835"/>
      </dsp:txXfrm>
    </dsp:sp>
    <dsp:sp modelId="{456E7706-DA67-4BB3-996C-AEB430420CD4}">
      <dsp:nvSpPr>
        <dsp:cNvPr id="0" name=""/>
        <dsp:cNvSpPr/>
      </dsp:nvSpPr>
      <dsp:spPr>
        <a:xfrm>
          <a:off x="4935893" y="2057310"/>
          <a:ext cx="2143654" cy="207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Repeat until there is one player left</a:t>
          </a:r>
        </a:p>
      </dsp:txBody>
      <dsp:txXfrm>
        <a:off x="4935893" y="2057310"/>
        <a:ext cx="2143654" cy="207562"/>
      </dsp:txXfrm>
    </dsp:sp>
    <dsp:sp modelId="{D758413D-281A-4B88-9B16-2B69A394E91C}">
      <dsp:nvSpPr>
        <dsp:cNvPr id="0" name=""/>
        <dsp:cNvSpPr/>
      </dsp:nvSpPr>
      <dsp:spPr>
        <a:xfrm>
          <a:off x="7399461" y="1119246"/>
          <a:ext cx="2679568" cy="83383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Return the winner of the simulation</a:t>
          </a:r>
        </a:p>
      </dsp:txBody>
      <dsp:txXfrm>
        <a:off x="7816379" y="1119246"/>
        <a:ext cx="1845733" cy="8338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9EBC9-375B-4106-849A-48119426FE09}">
      <dsp:nvSpPr>
        <dsp:cNvPr id="0" name=""/>
        <dsp:cNvSpPr/>
      </dsp:nvSpPr>
      <dsp:spPr>
        <a:xfrm>
          <a:off x="0" y="594"/>
          <a:ext cx="5493183" cy="1390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7806A-DC04-4563-AE54-F147132F515D}">
      <dsp:nvSpPr>
        <dsp:cNvPr id="0" name=""/>
        <dsp:cNvSpPr/>
      </dsp:nvSpPr>
      <dsp:spPr>
        <a:xfrm>
          <a:off x="420568" y="313413"/>
          <a:ext cx="764670" cy="764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E6707-CD6E-4FDC-AB85-78171130FF91}">
      <dsp:nvSpPr>
        <dsp:cNvPr id="0" name=""/>
        <dsp:cNvSpPr/>
      </dsp:nvSpPr>
      <dsp:spPr>
        <a:xfrm>
          <a:off x="1605808" y="594"/>
          <a:ext cx="3887374" cy="1390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41" tIns="147141" rIns="147141" bIns="1471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/>
            <a:t>Is simulating Fortnite games possible? What are its limitations?</a:t>
          </a:r>
          <a:endParaRPr lang="en-US" sz="1400" kern="1200"/>
        </a:p>
      </dsp:txBody>
      <dsp:txXfrm>
        <a:off x="1605808" y="594"/>
        <a:ext cx="3887374" cy="1390310"/>
      </dsp:txXfrm>
    </dsp:sp>
    <dsp:sp modelId="{4D6A1CEA-A0F7-4B0F-AC94-3AD5291AFBD2}">
      <dsp:nvSpPr>
        <dsp:cNvPr id="0" name=""/>
        <dsp:cNvSpPr/>
      </dsp:nvSpPr>
      <dsp:spPr>
        <a:xfrm>
          <a:off x="0" y="1738481"/>
          <a:ext cx="5493183" cy="1390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3104F-8686-4EF9-9D91-DBD41BC10C33}">
      <dsp:nvSpPr>
        <dsp:cNvPr id="0" name=""/>
        <dsp:cNvSpPr/>
      </dsp:nvSpPr>
      <dsp:spPr>
        <a:xfrm>
          <a:off x="420568" y="2051301"/>
          <a:ext cx="764670" cy="764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AE061-38AF-4E6F-9424-3B4BF9CB0DAC}">
      <dsp:nvSpPr>
        <dsp:cNvPr id="0" name=""/>
        <dsp:cNvSpPr/>
      </dsp:nvSpPr>
      <dsp:spPr>
        <a:xfrm>
          <a:off x="1605808" y="1738481"/>
          <a:ext cx="3887374" cy="1390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41" tIns="147141" rIns="147141" bIns="1471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/>
            <a:t>How do player statistics change game outcomes?</a:t>
          </a:r>
          <a:endParaRPr lang="en-US" sz="1400" kern="1200"/>
        </a:p>
      </dsp:txBody>
      <dsp:txXfrm>
        <a:off x="1605808" y="1738481"/>
        <a:ext cx="3887374" cy="1390310"/>
      </dsp:txXfrm>
    </dsp:sp>
    <dsp:sp modelId="{691D9F00-8355-4997-8FA8-21D0BF49270D}">
      <dsp:nvSpPr>
        <dsp:cNvPr id="0" name=""/>
        <dsp:cNvSpPr/>
      </dsp:nvSpPr>
      <dsp:spPr>
        <a:xfrm>
          <a:off x="0" y="3476369"/>
          <a:ext cx="5493183" cy="1390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BB4BB-5A92-4788-931B-D096560472D1}">
      <dsp:nvSpPr>
        <dsp:cNvPr id="0" name=""/>
        <dsp:cNvSpPr/>
      </dsp:nvSpPr>
      <dsp:spPr>
        <a:xfrm>
          <a:off x="420568" y="3789189"/>
          <a:ext cx="764670" cy="764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0F704-941A-4001-9AFE-A1214089C1A3}">
      <dsp:nvSpPr>
        <dsp:cNvPr id="0" name=""/>
        <dsp:cNvSpPr/>
      </dsp:nvSpPr>
      <dsp:spPr>
        <a:xfrm>
          <a:off x="1605808" y="3476369"/>
          <a:ext cx="3887374" cy="1390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41" tIns="147141" rIns="147141" bIns="1471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/>
            <a:t>How does skill change player outcomes? Can skill change over time?</a:t>
          </a:r>
          <a:endParaRPr lang="en-US" sz="1400" kern="1200"/>
        </a:p>
      </dsp:txBody>
      <dsp:txXfrm>
        <a:off x="1605808" y="3476369"/>
        <a:ext cx="3887374" cy="1390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A9E2E-63F4-4E81-B322-34FF73A9D4F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AB1A2-9A81-49E9-A6E8-558828BEF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1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27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47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6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51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11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70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2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06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6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02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23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96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56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93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34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9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7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5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9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B1A2-9A81-49E9-A6E8-558828BEF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12/9/2020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999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5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30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12/9/2020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2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5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12/9/2020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7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12/9/2020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13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12/9/2020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3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50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12/9/2020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12/9/2020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7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svg"/><Relationship Id="rId18" Type="http://schemas.openxmlformats.org/officeDocument/2006/relationships/image" Target="../media/image2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8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7.sv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8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3.sv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svg"/><Relationship Id="rId18" Type="http://schemas.openxmlformats.org/officeDocument/2006/relationships/image" Target="../media/image2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18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17.svg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3.sv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svg"/><Relationship Id="rId18" Type="http://schemas.openxmlformats.org/officeDocument/2006/relationships/image" Target="../media/image3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18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17.svg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31.svg"/><Relationship Id="rId4" Type="http://schemas.openxmlformats.org/officeDocument/2006/relationships/diagramLayout" Target="../diagrams/layout7.xml"/><Relationship Id="rId9" Type="http://schemas.openxmlformats.org/officeDocument/2006/relationships/image" Target="../media/image13.sv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sv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7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sv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7.sv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sv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7" descr="A group of people standing in front of a mountain&#10;&#10;Description automatically generated">
            <a:extLst>
              <a:ext uri="{FF2B5EF4-FFF2-40B4-BE49-F238E27FC236}">
                <a16:creationId xmlns:a16="http://schemas.microsoft.com/office/drawing/2014/main" id="{48490ADC-33EB-4853-93FC-E558B9056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0B49E1-46D8-4EB4-8F62-3CEAEAFA9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463" y="1685677"/>
            <a:ext cx="4181444" cy="2362673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</a:rPr>
              <a:t>Probabilistic Fortnite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C6CDB-687F-4A8F-B706-A6C747EB5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048350"/>
            <a:ext cx="3283888" cy="1123973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CMSE 201</a:t>
            </a:r>
          </a:p>
          <a:p>
            <a:pPr algn="ctr">
              <a:lnSpc>
                <a:spcPct val="1200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Grant Wiese</a:t>
            </a:r>
          </a:p>
          <a:p>
            <a:pPr algn="ctr">
              <a:lnSpc>
                <a:spcPct val="1200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12/6/2020</a:t>
            </a:r>
          </a:p>
        </p:txBody>
      </p:sp>
    </p:spTree>
    <p:extLst>
      <p:ext uri="{BB962C8B-B14F-4D97-AF65-F5344CB8AC3E}">
        <p14:creationId xmlns:p14="http://schemas.microsoft.com/office/powerpoint/2010/main" val="236308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B919DA-3E48-48B7-A9BC-6E4170825BD6}"/>
              </a:ext>
            </a:extLst>
          </p:cNvPr>
          <p:cNvGraphicFramePr/>
          <p:nvPr/>
        </p:nvGraphicFramePr>
        <p:xfrm>
          <a:off x="1021626" y="1744772"/>
          <a:ext cx="10087787" cy="3384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7937B8-6CC0-4AA7-B985-4AC5171A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11" y="534883"/>
            <a:ext cx="4062668" cy="1344612"/>
          </a:xfrm>
        </p:spPr>
        <p:txBody>
          <a:bodyPr anchor="b">
            <a:normAutofit fontScale="90000"/>
          </a:bodyPr>
          <a:lstStyle/>
          <a:p>
            <a:r>
              <a:rPr lang="en-US"/>
              <a:t>A High Level View</a:t>
            </a:r>
          </a:p>
        </p:txBody>
      </p:sp>
      <p:sp>
        <p:nvSpPr>
          <p:cNvPr id="4" name="Rectangle 3" descr="Game controller">
            <a:extLst>
              <a:ext uri="{FF2B5EF4-FFF2-40B4-BE49-F238E27FC236}">
                <a16:creationId xmlns:a16="http://schemas.microsoft.com/office/drawing/2014/main" id="{F4A3E385-327E-42A3-A7EB-2A472C547F75}"/>
              </a:ext>
            </a:extLst>
          </p:cNvPr>
          <p:cNvSpPr/>
          <p:nvPr/>
        </p:nvSpPr>
        <p:spPr>
          <a:xfrm>
            <a:off x="11130235" y="5754550"/>
            <a:ext cx="995693" cy="106456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145860-9C6C-4509-BC6F-D34603C2E916}"/>
              </a:ext>
            </a:extLst>
          </p:cNvPr>
          <p:cNvSpPr/>
          <p:nvPr/>
        </p:nvSpPr>
        <p:spPr>
          <a:xfrm>
            <a:off x="6065519" y="2190391"/>
            <a:ext cx="2133600" cy="610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How do you eliminate players?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A0A7D2-E0A6-421D-9A69-C9BE7FC03294}"/>
              </a:ext>
            </a:extLst>
          </p:cNvPr>
          <p:cNvSpPr/>
          <p:nvPr/>
        </p:nvSpPr>
        <p:spPr>
          <a:xfrm>
            <a:off x="1603248" y="4708085"/>
            <a:ext cx="8485632" cy="15938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045257-1ED8-4B45-96D6-AD07D5D994B3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5846064" y="2801253"/>
            <a:ext cx="1286255" cy="1906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0F375E-E499-4699-A680-B8E8D6C4C8AB}"/>
              </a:ext>
            </a:extLst>
          </p:cNvPr>
          <p:cNvSpPr txBox="1"/>
          <p:nvPr/>
        </p:nvSpPr>
        <p:spPr>
          <a:xfrm>
            <a:off x="2084831" y="4263455"/>
            <a:ext cx="796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Repeat </a:t>
            </a:r>
            <a:r>
              <a:rPr lang="en-US" b="1" i="1"/>
              <a:t>many</a:t>
            </a:r>
            <a:r>
              <a:rPr lang="en-US"/>
              <a:t> times</a:t>
            </a:r>
          </a:p>
        </p:txBody>
      </p:sp>
      <p:pic>
        <p:nvPicPr>
          <p:cNvPr id="29" name="Graphic 28" descr="Repeat outline">
            <a:extLst>
              <a:ext uri="{FF2B5EF4-FFF2-40B4-BE49-F238E27FC236}">
                <a16:creationId xmlns:a16="http://schemas.microsoft.com/office/drawing/2014/main" id="{465091C6-A900-459F-82AD-AD9D0C80C7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4603" y="2406749"/>
            <a:ext cx="394504" cy="394504"/>
          </a:xfrm>
          <a:prstGeom prst="rect">
            <a:avLst/>
          </a:prstGeom>
        </p:spPr>
      </p:pic>
      <p:pic>
        <p:nvPicPr>
          <p:cNvPr id="32" name="Graphic 31" descr="DVD player outline">
            <a:extLst>
              <a:ext uri="{FF2B5EF4-FFF2-40B4-BE49-F238E27FC236}">
                <a16:creationId xmlns:a16="http://schemas.microsoft.com/office/drawing/2014/main" id="{609EFA5D-0D6E-422F-AFDA-C50F6C5DA3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28468" y="2406749"/>
            <a:ext cx="394504" cy="394504"/>
          </a:xfrm>
          <a:prstGeom prst="rect">
            <a:avLst/>
          </a:prstGeom>
        </p:spPr>
      </p:pic>
      <p:pic>
        <p:nvPicPr>
          <p:cNvPr id="33" name="Graphic 32" descr="Target outline">
            <a:extLst>
              <a:ext uri="{FF2B5EF4-FFF2-40B4-BE49-F238E27FC236}">
                <a16:creationId xmlns:a16="http://schemas.microsoft.com/office/drawing/2014/main" id="{655845F5-6EC2-4A03-85FD-F3A36309A1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8167" y="2406749"/>
            <a:ext cx="394504" cy="394504"/>
          </a:xfrm>
          <a:prstGeom prst="rect">
            <a:avLst/>
          </a:prstGeom>
        </p:spPr>
      </p:pic>
      <p:pic>
        <p:nvPicPr>
          <p:cNvPr id="9" name="Graphic 8" descr="Normal Distribution outline">
            <a:extLst>
              <a:ext uri="{FF2B5EF4-FFF2-40B4-BE49-F238E27FC236}">
                <a16:creationId xmlns:a16="http://schemas.microsoft.com/office/drawing/2014/main" id="{B6EC4177-53E8-4230-9950-D9EDAFFC5E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89748" y="2406748"/>
            <a:ext cx="394505" cy="3945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E22E90-9F06-4F2E-AF31-48898C28199D}"/>
              </a:ext>
            </a:extLst>
          </p:cNvPr>
          <p:cNvSpPr/>
          <p:nvPr/>
        </p:nvSpPr>
        <p:spPr>
          <a:xfrm>
            <a:off x="2367158" y="4938183"/>
            <a:ext cx="1263289" cy="4065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Player A Params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CECF01-362F-45A6-960B-E181298D33E8}"/>
              </a:ext>
            </a:extLst>
          </p:cNvPr>
          <p:cNvSpPr/>
          <p:nvPr/>
        </p:nvSpPr>
        <p:spPr>
          <a:xfrm>
            <a:off x="2367158" y="5615276"/>
            <a:ext cx="1263290" cy="4065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Player B Params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06D141-349B-4A71-A97E-08E96A6F95F7}"/>
              </a:ext>
            </a:extLst>
          </p:cNvPr>
          <p:cNvSpPr/>
          <p:nvPr/>
        </p:nvSpPr>
        <p:spPr>
          <a:xfrm>
            <a:off x="3800273" y="5284230"/>
            <a:ext cx="986557" cy="4065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Equation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096452-F0C7-4D4D-AD66-1FDD13AB450B}"/>
              </a:ext>
            </a:extLst>
          </p:cNvPr>
          <p:cNvSpPr/>
          <p:nvPr/>
        </p:nvSpPr>
        <p:spPr>
          <a:xfrm>
            <a:off x="4970849" y="4915468"/>
            <a:ext cx="986556" cy="4065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Player A Score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E260EE-B226-4BEA-8C01-87B6563B63F0}"/>
              </a:ext>
            </a:extLst>
          </p:cNvPr>
          <p:cNvSpPr/>
          <p:nvPr/>
        </p:nvSpPr>
        <p:spPr>
          <a:xfrm>
            <a:off x="4970848" y="5592561"/>
            <a:ext cx="986557" cy="4065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Player B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4DCAC5-CB27-495D-BAF2-57EA2AD8F7B5}"/>
                  </a:ext>
                </a:extLst>
              </p:cNvPr>
              <p:cNvSpPr/>
              <p:nvPr/>
            </p:nvSpPr>
            <p:spPr>
              <a:xfrm>
                <a:off x="6198883" y="4913663"/>
                <a:ext cx="986556" cy="406507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4DCAC5-CB27-495D-BAF2-57EA2AD8F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83" y="4913663"/>
                <a:ext cx="986556" cy="406507"/>
              </a:xfrm>
              <a:prstGeom prst="rect">
                <a:avLst/>
              </a:prstGeom>
              <a:blipFill>
                <a:blip r:embed="rId18"/>
                <a:stretch>
                  <a:fillRect b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1BDE654-7B99-4C56-B437-62A87282ADFE}"/>
                  </a:ext>
                </a:extLst>
              </p:cNvPr>
              <p:cNvSpPr/>
              <p:nvPr/>
            </p:nvSpPr>
            <p:spPr>
              <a:xfrm>
                <a:off x="6198882" y="5590756"/>
                <a:ext cx="986557" cy="406507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1BDE654-7B99-4C56-B437-62A87282A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82" y="5590756"/>
                <a:ext cx="986557" cy="406507"/>
              </a:xfrm>
              <a:prstGeom prst="rect">
                <a:avLst/>
              </a:prstGeom>
              <a:blipFill>
                <a:blip r:embed="rId19"/>
                <a:stretch>
                  <a:fillRect b="-134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49664987-2A46-4786-999F-384EAE844B29}"/>
              </a:ext>
            </a:extLst>
          </p:cNvPr>
          <p:cNvSpPr/>
          <p:nvPr/>
        </p:nvSpPr>
        <p:spPr>
          <a:xfrm>
            <a:off x="7355264" y="5256530"/>
            <a:ext cx="986557" cy="4065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Randomchoice</a:t>
            </a:r>
            <a:endParaRPr lang="en-US" sz="14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30A57A3-D21B-4685-8DBA-3836E3BA35C1}"/>
              </a:ext>
            </a:extLst>
          </p:cNvPr>
          <p:cNvSpPr/>
          <p:nvPr/>
        </p:nvSpPr>
        <p:spPr>
          <a:xfrm>
            <a:off x="8525839" y="5254285"/>
            <a:ext cx="986557" cy="4065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Winner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8727F9-D8F1-4A2F-B951-9AADE12B6C19}"/>
              </a:ext>
            </a:extLst>
          </p:cNvPr>
          <p:cNvCxnSpPr>
            <a:stCxn id="14" idx="3"/>
            <a:endCxn id="35" idx="1"/>
          </p:cNvCxnSpPr>
          <p:nvPr/>
        </p:nvCxnSpPr>
        <p:spPr>
          <a:xfrm>
            <a:off x="3630447" y="5141437"/>
            <a:ext cx="169826" cy="346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3D2D39C-531B-4E2C-8B2C-610F03CB4421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630448" y="5487484"/>
            <a:ext cx="169825" cy="331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81012B-E986-4619-89BB-7B5763C9189A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 flipV="1">
            <a:off x="4786830" y="5118722"/>
            <a:ext cx="184019" cy="36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C870D3-0688-45EE-B1E8-6B878BF68B28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4786830" y="5487484"/>
            <a:ext cx="184018" cy="308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958228-ABDA-4B39-94D1-B4B456202BA6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 flipV="1">
            <a:off x="5957405" y="5116917"/>
            <a:ext cx="241478" cy="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1C4043-A92A-41D9-B5AF-0826A67453DC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 flipV="1">
            <a:off x="5957405" y="5794010"/>
            <a:ext cx="241477" cy="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522231-3B19-4765-8AF7-C8CDDE72C91B}"/>
              </a:ext>
            </a:extLst>
          </p:cNvPr>
          <p:cNvCxnSpPr>
            <a:stCxn id="38" idx="3"/>
          </p:cNvCxnSpPr>
          <p:nvPr/>
        </p:nvCxnSpPr>
        <p:spPr>
          <a:xfrm>
            <a:off x="7185439" y="5116917"/>
            <a:ext cx="169825" cy="37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7508819-8725-4E62-8275-489B027331C4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 flipV="1">
            <a:off x="7185439" y="5459784"/>
            <a:ext cx="169825" cy="33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7DACC37-8EBB-48AF-A0A6-D6D4B73C864C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 flipV="1">
            <a:off x="8341821" y="5457539"/>
            <a:ext cx="184018" cy="2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0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B919DA-3E48-48B7-A9BC-6E4170825BD6}"/>
              </a:ext>
            </a:extLst>
          </p:cNvPr>
          <p:cNvGraphicFramePr/>
          <p:nvPr/>
        </p:nvGraphicFramePr>
        <p:xfrm>
          <a:off x="1021626" y="1744772"/>
          <a:ext cx="10087787" cy="3384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7937B8-6CC0-4AA7-B985-4AC5171A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11" y="534883"/>
            <a:ext cx="4062668" cy="1344612"/>
          </a:xfrm>
        </p:spPr>
        <p:txBody>
          <a:bodyPr anchor="b">
            <a:normAutofit fontScale="90000"/>
          </a:bodyPr>
          <a:lstStyle/>
          <a:p>
            <a:r>
              <a:rPr lang="en-US"/>
              <a:t>A High Level View</a:t>
            </a:r>
          </a:p>
        </p:txBody>
      </p:sp>
      <p:sp>
        <p:nvSpPr>
          <p:cNvPr id="4" name="Rectangle 3" descr="Game controller">
            <a:extLst>
              <a:ext uri="{FF2B5EF4-FFF2-40B4-BE49-F238E27FC236}">
                <a16:creationId xmlns:a16="http://schemas.microsoft.com/office/drawing/2014/main" id="{F4A3E385-327E-42A3-A7EB-2A472C547F75}"/>
              </a:ext>
            </a:extLst>
          </p:cNvPr>
          <p:cNvSpPr/>
          <p:nvPr/>
        </p:nvSpPr>
        <p:spPr>
          <a:xfrm>
            <a:off x="11130235" y="5754550"/>
            <a:ext cx="995693" cy="106456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145860-9C6C-4509-BC6F-D34603C2E916}"/>
              </a:ext>
            </a:extLst>
          </p:cNvPr>
          <p:cNvSpPr/>
          <p:nvPr/>
        </p:nvSpPr>
        <p:spPr>
          <a:xfrm>
            <a:off x="6065519" y="2190391"/>
            <a:ext cx="2133600" cy="610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How do you eliminate players?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045257-1ED8-4B45-96D6-AD07D5D994B3}"/>
              </a:ext>
            </a:extLst>
          </p:cNvPr>
          <p:cNvCxnSpPr>
            <a:cxnSpLocks/>
            <a:stCxn id="26" idx="2"/>
            <a:endCxn id="43" idx="0"/>
          </p:cNvCxnSpPr>
          <p:nvPr/>
        </p:nvCxnSpPr>
        <p:spPr>
          <a:xfrm flipH="1">
            <a:off x="6094072" y="2801253"/>
            <a:ext cx="1038247" cy="31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0F375E-E499-4699-A680-B8E8D6C4C8AB}"/>
              </a:ext>
            </a:extLst>
          </p:cNvPr>
          <p:cNvSpPr txBox="1"/>
          <p:nvPr/>
        </p:nvSpPr>
        <p:spPr>
          <a:xfrm>
            <a:off x="2084831" y="4263455"/>
            <a:ext cx="796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Repeat </a:t>
            </a:r>
            <a:r>
              <a:rPr lang="en-US" b="1" i="1"/>
              <a:t>many</a:t>
            </a:r>
            <a:r>
              <a:rPr lang="en-US"/>
              <a:t> times</a:t>
            </a:r>
          </a:p>
        </p:txBody>
      </p:sp>
      <p:pic>
        <p:nvPicPr>
          <p:cNvPr id="29" name="Graphic 28" descr="Repeat outline">
            <a:extLst>
              <a:ext uri="{FF2B5EF4-FFF2-40B4-BE49-F238E27FC236}">
                <a16:creationId xmlns:a16="http://schemas.microsoft.com/office/drawing/2014/main" id="{465091C6-A900-459F-82AD-AD9D0C80C7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4603" y="2406749"/>
            <a:ext cx="394504" cy="394504"/>
          </a:xfrm>
          <a:prstGeom prst="rect">
            <a:avLst/>
          </a:prstGeom>
        </p:spPr>
      </p:pic>
      <p:pic>
        <p:nvPicPr>
          <p:cNvPr id="32" name="Graphic 31" descr="DVD player outline">
            <a:extLst>
              <a:ext uri="{FF2B5EF4-FFF2-40B4-BE49-F238E27FC236}">
                <a16:creationId xmlns:a16="http://schemas.microsoft.com/office/drawing/2014/main" id="{609EFA5D-0D6E-422F-AFDA-C50F6C5DA3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28468" y="2406749"/>
            <a:ext cx="394504" cy="394504"/>
          </a:xfrm>
          <a:prstGeom prst="rect">
            <a:avLst/>
          </a:prstGeom>
        </p:spPr>
      </p:pic>
      <p:pic>
        <p:nvPicPr>
          <p:cNvPr id="33" name="Graphic 32" descr="Target outline">
            <a:extLst>
              <a:ext uri="{FF2B5EF4-FFF2-40B4-BE49-F238E27FC236}">
                <a16:creationId xmlns:a16="http://schemas.microsoft.com/office/drawing/2014/main" id="{655845F5-6EC2-4A03-85FD-F3A36309A1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8167" y="2406749"/>
            <a:ext cx="394504" cy="394504"/>
          </a:xfrm>
          <a:prstGeom prst="rect">
            <a:avLst/>
          </a:prstGeom>
        </p:spPr>
      </p:pic>
      <p:pic>
        <p:nvPicPr>
          <p:cNvPr id="9" name="Graphic 8" descr="Normal Distribution outline">
            <a:extLst>
              <a:ext uri="{FF2B5EF4-FFF2-40B4-BE49-F238E27FC236}">
                <a16:creationId xmlns:a16="http://schemas.microsoft.com/office/drawing/2014/main" id="{B6EC4177-53E8-4230-9950-D9EDAFFC5E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89748" y="2406748"/>
            <a:ext cx="394505" cy="39450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509FC82-B457-445D-AC22-2B13B07FB514}"/>
              </a:ext>
            </a:extLst>
          </p:cNvPr>
          <p:cNvSpPr/>
          <p:nvPr/>
        </p:nvSpPr>
        <p:spPr>
          <a:xfrm>
            <a:off x="3320600" y="3119109"/>
            <a:ext cx="5546944" cy="35546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8619602-52DC-49A6-BC31-D8F89201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184" y="3138569"/>
            <a:ext cx="35623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 descr="Target outline">
            <a:extLst>
              <a:ext uri="{FF2B5EF4-FFF2-40B4-BE49-F238E27FC236}">
                <a16:creationId xmlns:a16="http://schemas.microsoft.com/office/drawing/2014/main" id="{77848460-C606-46CB-B995-9743603E8C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85927" y="3674434"/>
            <a:ext cx="681194" cy="681194"/>
          </a:xfrm>
          <a:prstGeom prst="rect">
            <a:avLst/>
          </a:prstGeom>
        </p:spPr>
      </p:pic>
      <p:pic>
        <p:nvPicPr>
          <p:cNvPr id="48" name="Graphic 47" descr="Repeat outline">
            <a:extLst>
              <a:ext uri="{FF2B5EF4-FFF2-40B4-BE49-F238E27FC236}">
                <a16:creationId xmlns:a16="http://schemas.microsoft.com/office/drawing/2014/main" id="{24DFDF48-5DD7-4A5A-A9AE-CEB21209C9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69381" y="4613327"/>
            <a:ext cx="681194" cy="681194"/>
          </a:xfrm>
          <a:prstGeom prst="rect">
            <a:avLst/>
          </a:prstGeom>
        </p:spPr>
      </p:pic>
      <p:pic>
        <p:nvPicPr>
          <p:cNvPr id="49" name="Graphic 48" descr="DVD player outline">
            <a:extLst>
              <a:ext uri="{FF2B5EF4-FFF2-40B4-BE49-F238E27FC236}">
                <a16:creationId xmlns:a16="http://schemas.microsoft.com/office/drawing/2014/main" id="{250B8EED-D1A8-485C-AA0A-074DC10B7F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69381" y="5530546"/>
            <a:ext cx="681194" cy="6811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2AB1A8-8543-43C1-8D51-160FEFE2E4E5}"/>
              </a:ext>
            </a:extLst>
          </p:cNvPr>
          <p:cNvSpPr txBox="1"/>
          <p:nvPr/>
        </p:nvSpPr>
        <p:spPr>
          <a:xfrm>
            <a:off x="4267120" y="3674434"/>
            <a:ext cx="70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1% Shots hit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DC18E5-D5D6-4DCE-8CF7-F0613B8A420D}"/>
              </a:ext>
            </a:extLst>
          </p:cNvPr>
          <p:cNvSpPr txBox="1"/>
          <p:nvPr/>
        </p:nvSpPr>
        <p:spPr>
          <a:xfrm>
            <a:off x="4259001" y="4628266"/>
            <a:ext cx="70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200 games played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024358-5C47-4FEF-B905-F69962E61667}"/>
              </a:ext>
            </a:extLst>
          </p:cNvPr>
          <p:cNvSpPr txBox="1"/>
          <p:nvPr/>
        </p:nvSpPr>
        <p:spPr>
          <a:xfrm>
            <a:off x="4267120" y="5606261"/>
            <a:ext cx="70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 other FPS</a:t>
            </a:r>
          </a:p>
        </p:txBody>
      </p:sp>
    </p:spTree>
    <p:extLst>
      <p:ext uri="{BB962C8B-B14F-4D97-AF65-F5344CB8AC3E}">
        <p14:creationId xmlns:p14="http://schemas.microsoft.com/office/powerpoint/2010/main" val="1549214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B919DA-3E48-48B7-A9BC-6E4170825BD6}"/>
              </a:ext>
            </a:extLst>
          </p:cNvPr>
          <p:cNvGraphicFramePr/>
          <p:nvPr/>
        </p:nvGraphicFramePr>
        <p:xfrm>
          <a:off x="1021626" y="1744772"/>
          <a:ext cx="10087787" cy="3384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7937B8-6CC0-4AA7-B985-4AC5171A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11" y="534883"/>
            <a:ext cx="4062668" cy="1344612"/>
          </a:xfrm>
        </p:spPr>
        <p:txBody>
          <a:bodyPr anchor="b">
            <a:normAutofit fontScale="90000"/>
          </a:bodyPr>
          <a:lstStyle/>
          <a:p>
            <a:r>
              <a:rPr lang="en-US"/>
              <a:t>A High Level View</a:t>
            </a:r>
          </a:p>
        </p:txBody>
      </p:sp>
      <p:sp>
        <p:nvSpPr>
          <p:cNvPr id="4" name="Rectangle 3" descr="Game controller">
            <a:extLst>
              <a:ext uri="{FF2B5EF4-FFF2-40B4-BE49-F238E27FC236}">
                <a16:creationId xmlns:a16="http://schemas.microsoft.com/office/drawing/2014/main" id="{F4A3E385-327E-42A3-A7EB-2A472C547F75}"/>
              </a:ext>
            </a:extLst>
          </p:cNvPr>
          <p:cNvSpPr/>
          <p:nvPr/>
        </p:nvSpPr>
        <p:spPr>
          <a:xfrm>
            <a:off x="11130235" y="5754550"/>
            <a:ext cx="995693" cy="106456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F375E-E499-4699-A680-B8E8D6C4C8AB}"/>
              </a:ext>
            </a:extLst>
          </p:cNvPr>
          <p:cNvSpPr txBox="1"/>
          <p:nvPr/>
        </p:nvSpPr>
        <p:spPr>
          <a:xfrm>
            <a:off x="2084831" y="4263455"/>
            <a:ext cx="796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Repeat </a:t>
            </a:r>
            <a:r>
              <a:rPr lang="en-US" b="1" i="1"/>
              <a:t>many</a:t>
            </a:r>
            <a:r>
              <a:rPr lang="en-US"/>
              <a:t> times</a:t>
            </a:r>
          </a:p>
        </p:txBody>
      </p:sp>
      <p:pic>
        <p:nvPicPr>
          <p:cNvPr id="29" name="Graphic 28" descr="Repeat outline">
            <a:extLst>
              <a:ext uri="{FF2B5EF4-FFF2-40B4-BE49-F238E27FC236}">
                <a16:creationId xmlns:a16="http://schemas.microsoft.com/office/drawing/2014/main" id="{465091C6-A900-459F-82AD-AD9D0C80C7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4603" y="2406749"/>
            <a:ext cx="394504" cy="394504"/>
          </a:xfrm>
          <a:prstGeom prst="rect">
            <a:avLst/>
          </a:prstGeom>
        </p:spPr>
      </p:pic>
      <p:pic>
        <p:nvPicPr>
          <p:cNvPr id="32" name="Graphic 31" descr="DVD player outline">
            <a:extLst>
              <a:ext uri="{FF2B5EF4-FFF2-40B4-BE49-F238E27FC236}">
                <a16:creationId xmlns:a16="http://schemas.microsoft.com/office/drawing/2014/main" id="{609EFA5D-0D6E-422F-AFDA-C50F6C5DA3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28468" y="2406749"/>
            <a:ext cx="394504" cy="394504"/>
          </a:xfrm>
          <a:prstGeom prst="rect">
            <a:avLst/>
          </a:prstGeom>
        </p:spPr>
      </p:pic>
      <p:pic>
        <p:nvPicPr>
          <p:cNvPr id="33" name="Graphic 32" descr="Target outline">
            <a:extLst>
              <a:ext uri="{FF2B5EF4-FFF2-40B4-BE49-F238E27FC236}">
                <a16:creationId xmlns:a16="http://schemas.microsoft.com/office/drawing/2014/main" id="{655845F5-6EC2-4A03-85FD-F3A36309A1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8167" y="2406749"/>
            <a:ext cx="394504" cy="394504"/>
          </a:xfrm>
          <a:prstGeom prst="rect">
            <a:avLst/>
          </a:prstGeom>
        </p:spPr>
      </p:pic>
      <p:pic>
        <p:nvPicPr>
          <p:cNvPr id="9" name="Graphic 8" descr="Normal Distribution outline">
            <a:extLst>
              <a:ext uri="{FF2B5EF4-FFF2-40B4-BE49-F238E27FC236}">
                <a16:creationId xmlns:a16="http://schemas.microsoft.com/office/drawing/2014/main" id="{B6EC4177-53E8-4230-9950-D9EDAFFC5E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89748" y="2406748"/>
            <a:ext cx="394505" cy="394505"/>
          </a:xfrm>
          <a:prstGeom prst="rect">
            <a:avLst/>
          </a:prstGeom>
        </p:spPr>
      </p:pic>
      <p:pic>
        <p:nvPicPr>
          <p:cNvPr id="7" name="Graphic 6" descr="Dice outline">
            <a:extLst>
              <a:ext uri="{FF2B5EF4-FFF2-40B4-BE49-F238E27FC236}">
                <a16:creationId xmlns:a16="http://schemas.microsoft.com/office/drawing/2014/main" id="{375B7C19-18C3-4F23-8F8A-F2597FC96C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4894" y="2406748"/>
            <a:ext cx="394505" cy="394505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3FD081B-E8BC-4B82-ACFA-89438096DB36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 flipV="1">
            <a:off x="1021627" y="3418675"/>
            <a:ext cx="10108609" cy="18156"/>
          </a:xfrm>
          <a:prstGeom prst="curvedConnector5">
            <a:avLst>
              <a:gd name="adj1" fmla="val 103"/>
              <a:gd name="adj2" fmla="val 8470004"/>
              <a:gd name="adj3" fmla="val 1022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4AC8F3-C168-4637-B819-8E12228DEBAB}"/>
              </a:ext>
            </a:extLst>
          </p:cNvPr>
          <p:cNvSpPr txBox="1"/>
          <p:nvPr/>
        </p:nvSpPr>
        <p:spPr>
          <a:xfrm>
            <a:off x="4863432" y="5037152"/>
            <a:ext cx="246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+1 to Fortnite experience</a:t>
            </a:r>
          </a:p>
        </p:txBody>
      </p:sp>
    </p:spTree>
    <p:extLst>
      <p:ext uri="{BB962C8B-B14F-4D97-AF65-F5344CB8AC3E}">
        <p14:creationId xmlns:p14="http://schemas.microsoft.com/office/powerpoint/2010/main" val="18611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2AB71-FEA9-4731-8F0F-4AC037DA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How do player statistics change game outcomes?  </a:t>
            </a:r>
          </a:p>
        </p:txBody>
      </p:sp>
      <p:sp>
        <p:nvSpPr>
          <p:cNvPr id="19" name="Rectangle 18" descr="Bar chart">
            <a:extLst>
              <a:ext uri="{FF2B5EF4-FFF2-40B4-BE49-F238E27FC236}">
                <a16:creationId xmlns:a16="http://schemas.microsoft.com/office/drawing/2014/main" id="{20A42980-2AC5-4DED-8704-34316784570B}"/>
              </a:ext>
            </a:extLst>
          </p:cNvPr>
          <p:cNvSpPr/>
          <p:nvPr/>
        </p:nvSpPr>
        <p:spPr>
          <a:xfrm>
            <a:off x="4413319" y="1256214"/>
            <a:ext cx="2946903" cy="265582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8822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13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75467D8C-41BC-4489-97C4-FD54195AB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9" r="4434"/>
          <a:stretch/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: Shape 13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56" name="Freeform: Shape 140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8D35A-FA2C-4109-A6B0-A47CB82A8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/>
              <a:t>What are we looking for?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6541EED-B3BF-4DB6-9ABA-0C0410E4C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4549" y="3033006"/>
            <a:ext cx="3633747" cy="25921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The probability of winning after n simulations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The mean minimum simulations it takes to win a game.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</p:txBody>
      </p:sp>
      <p:sp>
        <p:nvSpPr>
          <p:cNvPr id="20" name="Rectangle 19" descr="Bar chart">
            <a:extLst>
              <a:ext uri="{FF2B5EF4-FFF2-40B4-BE49-F238E27FC236}">
                <a16:creationId xmlns:a16="http://schemas.microsoft.com/office/drawing/2014/main" id="{8DC67F3E-802F-4E05-A807-78C4E58D6C79}"/>
              </a:ext>
            </a:extLst>
          </p:cNvPr>
          <p:cNvSpPr/>
          <p:nvPr/>
        </p:nvSpPr>
        <p:spPr>
          <a:xfrm>
            <a:off x="11171323" y="5793431"/>
            <a:ext cx="995693" cy="106456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987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A36CE68-CB3C-4699-9422-3073853CB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46391" y="822971"/>
            <a:ext cx="5372376" cy="509056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356DA69-4637-40FE-A14B-5213BBB58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5541" y="584218"/>
            <a:ext cx="5693134" cy="548019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64D709A-6610-48B7-9F98-AFA02ECBA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313" y="895082"/>
            <a:ext cx="5029020" cy="487679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E325B-540C-416E-BC27-B1685B87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182" y="1796854"/>
            <a:ext cx="4269851" cy="831905"/>
          </a:xfrm>
        </p:spPr>
        <p:txBody>
          <a:bodyPr anchor="b">
            <a:normAutofit/>
          </a:bodyPr>
          <a:lstStyle/>
          <a:p>
            <a:pPr algn="ctr"/>
            <a:r>
              <a:rPr lang="en-US" sz="2800"/>
              <a:t>Setting up the sim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1973-17C3-4B86-B7EC-8410A6B44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182" y="2574378"/>
            <a:ext cx="4269851" cy="2591220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 two player parameters, create an array of the third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each value in the third parameter array, simulate n rounds and return the fraction of rounds won over the total # of simulations</a:t>
            </a:r>
          </a:p>
        </p:txBody>
      </p:sp>
      <p:pic>
        <p:nvPicPr>
          <p:cNvPr id="5" name="Graphic 4" descr="Bar graph with downward trend with solid fill">
            <a:extLst>
              <a:ext uri="{FF2B5EF4-FFF2-40B4-BE49-F238E27FC236}">
                <a16:creationId xmlns:a16="http://schemas.microsoft.com/office/drawing/2014/main" id="{A8FC855F-9701-47BD-860A-ADF5D37E4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325" y="1200831"/>
            <a:ext cx="4456337" cy="445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BA6B1D0-6E05-477A-950D-2F5765804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778" y="1367330"/>
            <a:ext cx="3831582" cy="3727972"/>
            <a:chOff x="797792" y="912854"/>
            <a:chExt cx="5298208" cy="5032292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1AF8F22-927B-4FDC-A9B7-5CE8EB605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21F07A0-6D16-4733-BC69-A7689C92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B927EAF-3B25-49B7-BF2C-8D1461C4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F305C01-651F-45EA-A852-FF08D2F0DB3C}"/>
              </a:ext>
            </a:extLst>
          </p:cNvPr>
          <p:cNvSpPr txBox="1"/>
          <p:nvPr/>
        </p:nvSpPr>
        <p:spPr>
          <a:xfrm>
            <a:off x="1379133" y="1971379"/>
            <a:ext cx="27268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Games played set to 250 with normal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20 samples of FPS experience from 0 to 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Accuracy set to .15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1000 simulations per accuracy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20000 simulations </a:t>
            </a:r>
            <a:endParaRPr lang="en-US"/>
          </a:p>
        </p:txBody>
      </p:sp>
      <p:sp>
        <p:nvSpPr>
          <p:cNvPr id="13" name="Rectangle 12" descr="Bar chart">
            <a:extLst>
              <a:ext uri="{FF2B5EF4-FFF2-40B4-BE49-F238E27FC236}">
                <a16:creationId xmlns:a16="http://schemas.microsoft.com/office/drawing/2014/main" id="{33C2F306-3831-458E-874E-F9630627F094}"/>
              </a:ext>
            </a:extLst>
          </p:cNvPr>
          <p:cNvSpPr/>
          <p:nvPr/>
        </p:nvSpPr>
        <p:spPr>
          <a:xfrm>
            <a:off x="11171323" y="5793431"/>
            <a:ext cx="995693" cy="106456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6E7C77B-9A19-47C0-A0C3-8BF498DB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62" y="1073983"/>
            <a:ext cx="6702036" cy="468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8E31A6-09F8-4DF4-B1BC-A219BB6FDC19}"/>
              </a:ext>
            </a:extLst>
          </p:cNvPr>
          <p:cNvSpPr txBox="1"/>
          <p:nvPr/>
        </p:nvSpPr>
        <p:spPr>
          <a:xfrm>
            <a:off x="24984" y="5688449"/>
            <a:ext cx="30062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Note: Variance in total simulations to reduce computation time. 1000000+ simulations can take 20+ min on my computer!</a:t>
            </a:r>
          </a:p>
        </p:txBody>
      </p:sp>
    </p:spTree>
    <p:extLst>
      <p:ext uri="{BB962C8B-B14F-4D97-AF65-F5344CB8AC3E}">
        <p14:creationId xmlns:p14="http://schemas.microsoft.com/office/powerpoint/2010/main" val="147742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BA6B1D0-6E05-477A-950D-2F5765804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778" y="1367330"/>
            <a:ext cx="3831582" cy="3727972"/>
            <a:chOff x="797792" y="912854"/>
            <a:chExt cx="5298208" cy="5032292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1AF8F22-927B-4FDC-A9B7-5CE8EB605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21F07A0-6D16-4733-BC69-A7689C92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B927EAF-3B25-49B7-BF2C-8D1461C4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F305C01-651F-45EA-A852-FF08D2F0DB3C}"/>
              </a:ext>
            </a:extLst>
          </p:cNvPr>
          <p:cNvSpPr txBox="1"/>
          <p:nvPr/>
        </p:nvSpPr>
        <p:spPr>
          <a:xfrm>
            <a:off x="1379133" y="2218321"/>
            <a:ext cx="27268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50 samples of 0 to 500 games played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5 FPS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Accuracy set to .15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1000 simulations per accuracy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50000 simulations </a:t>
            </a:r>
            <a:endParaRPr lang="en-US"/>
          </a:p>
        </p:txBody>
      </p:sp>
      <p:sp>
        <p:nvSpPr>
          <p:cNvPr id="13" name="Rectangle 12" descr="Bar chart">
            <a:extLst>
              <a:ext uri="{FF2B5EF4-FFF2-40B4-BE49-F238E27FC236}">
                <a16:creationId xmlns:a16="http://schemas.microsoft.com/office/drawing/2014/main" id="{33C2F306-3831-458E-874E-F9630627F094}"/>
              </a:ext>
            </a:extLst>
          </p:cNvPr>
          <p:cNvSpPr/>
          <p:nvPr/>
        </p:nvSpPr>
        <p:spPr>
          <a:xfrm>
            <a:off x="11171323" y="5793431"/>
            <a:ext cx="995693" cy="106456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01F69D3A-6A9F-4E9C-A344-2164F2229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62" y="1088339"/>
            <a:ext cx="6702036" cy="468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999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BA6B1D0-6E05-477A-950D-2F5765804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778" y="1367330"/>
            <a:ext cx="3831582" cy="3727972"/>
            <a:chOff x="797792" y="912854"/>
            <a:chExt cx="5298208" cy="5032292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1AF8F22-927B-4FDC-A9B7-5CE8EB605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21F07A0-6D16-4733-BC69-A7689C92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B927EAF-3B25-49B7-BF2C-8D1461C4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F305C01-651F-45EA-A852-FF08D2F0DB3C}"/>
              </a:ext>
            </a:extLst>
          </p:cNvPr>
          <p:cNvSpPr txBox="1"/>
          <p:nvPr/>
        </p:nvSpPr>
        <p:spPr>
          <a:xfrm>
            <a:off x="1379133" y="2077154"/>
            <a:ext cx="2726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Games played set to 250 with normal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5 FPS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15 accuracy%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5000 simulations per accuracy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75000 simulations </a:t>
            </a:r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B515DB-32F4-47D2-A292-BB91C6465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70" y="1052512"/>
            <a:ext cx="680462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 descr="Bar chart">
            <a:extLst>
              <a:ext uri="{FF2B5EF4-FFF2-40B4-BE49-F238E27FC236}">
                <a16:creationId xmlns:a16="http://schemas.microsoft.com/office/drawing/2014/main" id="{D44FEAA3-5432-4A30-9282-02DE40F29ECC}"/>
              </a:ext>
            </a:extLst>
          </p:cNvPr>
          <p:cNvSpPr/>
          <p:nvPr/>
        </p:nvSpPr>
        <p:spPr>
          <a:xfrm>
            <a:off x="11171323" y="5793431"/>
            <a:ext cx="995693" cy="106456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140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2" name="Picture 2" descr="Staring Default Fortnite Guy | Know Your Meme">
            <a:extLst>
              <a:ext uri="{FF2B5EF4-FFF2-40B4-BE49-F238E27FC236}">
                <a16:creationId xmlns:a16="http://schemas.microsoft.com/office/drawing/2014/main" id="{67091A45-4EB7-4906-96BD-684EC3656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r="26476"/>
          <a:stretch/>
        </p:blipFill>
        <p:spPr bwMode="auto"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95533-93E2-46EF-89BB-B0B1BEE2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en-US"/>
              <a:t>Finding minimum games to get a win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50CBAE-9F9D-4273-AFBA-B0FC3BC30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8"/>
            <a:ext cx="5368525" cy="3651250"/>
          </a:xfrm>
        </p:spPr>
        <p:txBody>
          <a:bodyPr>
            <a:normAutofit/>
          </a:bodyPr>
          <a:lstStyle/>
          <a:p>
            <a:r>
              <a:rPr lang="en-US"/>
              <a:t>Need to retool simulation functions in order to quit when the player has won one simulation.</a:t>
            </a:r>
          </a:p>
          <a:p>
            <a:r>
              <a:rPr lang="en-US"/>
              <a:t>Repeat this many times to get a distribution of minimum games</a:t>
            </a:r>
          </a:p>
          <a:p>
            <a:r>
              <a:rPr lang="en-US"/>
              <a:t>However, player parameters remain static</a:t>
            </a:r>
          </a:p>
        </p:txBody>
      </p:sp>
    </p:spTree>
    <p:extLst>
      <p:ext uri="{BB962C8B-B14F-4D97-AF65-F5344CB8AC3E}">
        <p14:creationId xmlns:p14="http://schemas.microsoft.com/office/powerpoint/2010/main" val="267992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AEEC32A7-9087-45EB-9FF4-B86656D96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1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B641D-E639-423E-8375-95CDBF22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8" y="814812"/>
            <a:ext cx="3689406" cy="1423717"/>
          </a:xfrm>
        </p:spPr>
        <p:txBody>
          <a:bodyPr anchor="b">
            <a:normAutofit fontScale="90000"/>
          </a:bodyPr>
          <a:lstStyle/>
          <a:p>
            <a:r>
              <a:rPr lang="en-US"/>
              <a:t>Motivation: Why?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911527-6AE2-4C59-96B3-37217ED3D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8" y="2387359"/>
            <a:ext cx="3633747" cy="25921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Demonstration of simulation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How can one realistically increase their skill over a given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There is going to be no code in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23684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AEBD4-148B-47AF-AE06-3C7C960E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838" y="2317315"/>
            <a:ext cx="3459760" cy="2880986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1600" b="0">
                <a:latin typeface="+mn-lt"/>
              </a:rPr>
              <a:t>- Initial player parameters</a:t>
            </a:r>
            <a:br>
              <a:rPr lang="en-US" sz="1600" b="0">
                <a:latin typeface="+mn-lt"/>
              </a:rPr>
            </a:br>
            <a:r>
              <a:rPr lang="en-US" sz="1600" b="0">
                <a:latin typeface="+mn-lt"/>
              </a:rPr>
              <a:t>.3 Accuracy, 100 Previous games Played, 5 game experience</a:t>
            </a:r>
            <a:br>
              <a:rPr lang="en-US" sz="1600" b="0">
                <a:latin typeface="+mn-lt"/>
              </a:rPr>
            </a:br>
            <a:r>
              <a:rPr lang="en-US" sz="1600" b="0">
                <a:latin typeface="+mn-lt"/>
              </a:rPr>
              <a:t>- 100 iterations of “sim till win”</a:t>
            </a:r>
            <a:br>
              <a:rPr lang="en-US" sz="1600" b="0">
                <a:latin typeface="+mn-lt"/>
              </a:rPr>
            </a:br>
            <a:r>
              <a:rPr lang="en-US" sz="1600" b="0">
                <a:latin typeface="+mn-lt"/>
              </a:rPr>
              <a:t>- We can say with these parameters, it would take about 62.58 simulations to have a 50% chance at winning a game</a:t>
            </a:r>
            <a:br>
              <a:rPr lang="en-US" sz="1600" b="0">
                <a:latin typeface="+mn-lt"/>
              </a:rPr>
            </a:br>
            <a:br>
              <a:rPr lang="en-US" sz="1600" b="0">
                <a:latin typeface="+mn-lt"/>
              </a:rPr>
            </a:br>
            <a:endParaRPr lang="en-US" sz="1600" b="0"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29506C-A960-4709-9EB8-15F57F8719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041" y="942482"/>
            <a:ext cx="4656518" cy="497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C101A-5CB6-4EC5-9BF9-C12C7B68E645}"/>
              </a:ext>
            </a:extLst>
          </p:cNvPr>
          <p:cNvSpPr txBox="1"/>
          <p:nvPr/>
        </p:nvSpPr>
        <p:spPr>
          <a:xfrm>
            <a:off x="6738107" y="575534"/>
            <a:ext cx="437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Normal Player Params</a:t>
            </a:r>
          </a:p>
        </p:txBody>
      </p:sp>
      <p:sp>
        <p:nvSpPr>
          <p:cNvPr id="18" name="Rectangle 17" descr="Bar chart">
            <a:extLst>
              <a:ext uri="{FF2B5EF4-FFF2-40B4-BE49-F238E27FC236}">
                <a16:creationId xmlns:a16="http://schemas.microsoft.com/office/drawing/2014/main" id="{55D63F90-57FC-4FFF-A819-AA0DB892B45B}"/>
              </a:ext>
            </a:extLst>
          </p:cNvPr>
          <p:cNvSpPr/>
          <p:nvPr/>
        </p:nvSpPr>
        <p:spPr>
          <a:xfrm>
            <a:off x="11171323" y="5793431"/>
            <a:ext cx="995693" cy="106456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3409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AEBD4-148B-47AF-AE06-3C7C960E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838" y="1988507"/>
            <a:ext cx="3459760" cy="2880986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1600" b="0">
                <a:latin typeface="+mn-lt"/>
              </a:rPr>
              <a:t>- Initial player parameters</a:t>
            </a:r>
            <a:br>
              <a:rPr lang="en-US" sz="1600" b="0">
                <a:latin typeface="+mn-lt"/>
              </a:rPr>
            </a:br>
            <a:r>
              <a:rPr lang="en-US" sz="1600" b="0">
                <a:latin typeface="+mn-lt"/>
              </a:rPr>
              <a:t>.7 Accuracy, 400 Previous games Played, 11 game experience</a:t>
            </a:r>
            <a:br>
              <a:rPr lang="en-US" sz="1600" b="0">
                <a:latin typeface="+mn-lt"/>
              </a:rPr>
            </a:br>
            <a:r>
              <a:rPr lang="en-US" sz="1600" b="0">
                <a:latin typeface="+mn-lt"/>
              </a:rPr>
              <a:t>- 100 iterations of “sim till win”</a:t>
            </a:r>
            <a:br>
              <a:rPr lang="en-US" sz="1600" b="0">
                <a:latin typeface="+mn-lt"/>
              </a:rPr>
            </a:br>
            <a:r>
              <a:rPr lang="en-US" sz="1600" b="0">
                <a:latin typeface="+mn-lt"/>
              </a:rPr>
              <a:t>- We can say with these parameters, it would only take 1-3 games to win once</a:t>
            </a:r>
            <a:br>
              <a:rPr lang="en-US" sz="1600" b="0">
                <a:latin typeface="+mn-lt"/>
              </a:rPr>
            </a:br>
            <a:br>
              <a:rPr lang="en-US" sz="1600" b="0">
                <a:latin typeface="+mn-lt"/>
              </a:rPr>
            </a:br>
            <a:endParaRPr lang="en-US" sz="1600" b="0">
              <a:latin typeface="+mn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BAE0FF1-CAA4-4546-950A-33A1C45C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16" y="942484"/>
            <a:ext cx="4656517" cy="497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A5B8E4-B373-4562-8C1E-7B73988414C5}"/>
              </a:ext>
            </a:extLst>
          </p:cNvPr>
          <p:cNvSpPr txBox="1"/>
          <p:nvPr/>
        </p:nvSpPr>
        <p:spPr>
          <a:xfrm>
            <a:off x="6738107" y="575534"/>
            <a:ext cx="437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Skilled Player Params</a:t>
            </a:r>
          </a:p>
        </p:txBody>
      </p:sp>
      <p:sp>
        <p:nvSpPr>
          <p:cNvPr id="19" name="Rectangle 18" descr="Bar chart">
            <a:extLst>
              <a:ext uri="{FF2B5EF4-FFF2-40B4-BE49-F238E27FC236}">
                <a16:creationId xmlns:a16="http://schemas.microsoft.com/office/drawing/2014/main" id="{747A5280-3D1A-428D-B4AE-5BBD73047C3E}"/>
              </a:ext>
            </a:extLst>
          </p:cNvPr>
          <p:cNvSpPr/>
          <p:nvPr/>
        </p:nvSpPr>
        <p:spPr>
          <a:xfrm>
            <a:off x="11171323" y="5793431"/>
            <a:ext cx="995693" cy="106456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54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2AB71-FEA9-4731-8F0F-4AC037DA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US" sz="2800" baseline="0"/>
              <a:t>How does skill change player outcomes? Can skill change over time?</a:t>
            </a:r>
            <a:endParaRPr lang="en-US" sz="2800"/>
          </a:p>
        </p:txBody>
      </p:sp>
      <p:sp>
        <p:nvSpPr>
          <p:cNvPr id="23" name="Rectangle 22" descr="Horseshoe">
            <a:extLst>
              <a:ext uri="{FF2B5EF4-FFF2-40B4-BE49-F238E27FC236}">
                <a16:creationId xmlns:a16="http://schemas.microsoft.com/office/drawing/2014/main" id="{2C98B4C4-BFC3-4346-9EE4-1E99DEE966B0}"/>
              </a:ext>
            </a:extLst>
          </p:cNvPr>
          <p:cNvSpPr/>
          <p:nvPr/>
        </p:nvSpPr>
        <p:spPr>
          <a:xfrm>
            <a:off x="4759246" y="1414535"/>
            <a:ext cx="2255048" cy="233918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4093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0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E11EF-DF50-41CD-B509-CB441A87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Measuring skill gain over simulations?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0354B19-91BD-41FD-BED3-584FB51E6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 indent="-285750">
              <a:buFont typeface="Corbel" panose="020B0503020204020204" pitchFamily="34" charset="0"/>
              <a:buChar char="•"/>
            </a:pPr>
            <a:r>
              <a:rPr lang="en-US" b="0"/>
              <a:t>We know that every simulation that the player plays, +1 is added to the player’s total games played.</a:t>
            </a:r>
          </a:p>
          <a:p>
            <a:pPr indent="-285750">
              <a:buFont typeface="Corbel" panose="020B0503020204020204" pitchFamily="34" charset="0"/>
              <a:buChar char="-"/>
            </a:pPr>
            <a:r>
              <a:rPr lang="en-US" b="0"/>
              <a:t>Keep track of when the player was eliminated every simulation</a:t>
            </a:r>
          </a:p>
          <a:p>
            <a:pPr indent="-285750">
              <a:buFont typeface="Corbel" panose="020B0503020204020204" pitchFamily="34" charset="0"/>
              <a:buChar char="-"/>
            </a:pPr>
            <a:r>
              <a:rPr lang="en-US" b="0"/>
              <a:t>Players should have on average slightly higher placements every game </a:t>
            </a:r>
          </a:p>
          <a:p>
            <a:pPr indent="-285750">
              <a:buFont typeface="Corbel" panose="020B0503020204020204" pitchFamily="34" charset="0"/>
              <a:buChar char="-"/>
            </a:pPr>
            <a:endParaRPr lang="en-US" b="0"/>
          </a:p>
        </p:txBody>
      </p:sp>
      <p:sp>
        <p:nvSpPr>
          <p:cNvPr id="165" name="Freeform: Shape 10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Freeform: Shape 10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7" name="Freeform: Shape 108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1BF9140-1BF0-491E-A0B4-3235AD6E5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8" t="2" r="34347"/>
          <a:stretch/>
        </p:blipFill>
        <p:spPr>
          <a:xfrm>
            <a:off x="6986353" y="0"/>
            <a:ext cx="5205647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4273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A36CE68-CB3C-4699-9422-3073853CB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46391" y="822971"/>
            <a:ext cx="5372376" cy="509056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356DA69-4637-40FE-A14B-5213BBB58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5541" y="584218"/>
            <a:ext cx="5693134" cy="548019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64D709A-6610-48B7-9F98-AFA02ECBA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313" y="895082"/>
            <a:ext cx="5029020" cy="487679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E325B-540C-416E-BC27-B1685B87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182" y="1796854"/>
            <a:ext cx="4269851" cy="831905"/>
          </a:xfrm>
        </p:spPr>
        <p:txBody>
          <a:bodyPr anchor="b">
            <a:normAutofit/>
          </a:bodyPr>
          <a:lstStyle/>
          <a:p>
            <a:pPr algn="ctr"/>
            <a:r>
              <a:rPr lang="en-US" sz="2800"/>
              <a:t>Setting up the sim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1973-17C3-4B86-B7EC-8410A6B44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897" y="2701011"/>
            <a:ext cx="4269851" cy="189700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Average hit percent with low Fortnite experience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300 simulations, graph of placement each sim</a:t>
            </a:r>
          </a:p>
        </p:txBody>
      </p:sp>
      <p:pic>
        <p:nvPicPr>
          <p:cNvPr id="5" name="Graphic 4" descr="Bar graph with downward trend with solid fill">
            <a:extLst>
              <a:ext uri="{FF2B5EF4-FFF2-40B4-BE49-F238E27FC236}">
                <a16:creationId xmlns:a16="http://schemas.microsoft.com/office/drawing/2014/main" id="{A8FC855F-9701-47BD-860A-ADF5D37E4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325" y="1200831"/>
            <a:ext cx="4456337" cy="445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25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C6F58-6862-47A1-A521-6AAD1208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7"/>
            <a:ext cx="4148511" cy="922354"/>
          </a:xfrm>
        </p:spPr>
        <p:txBody>
          <a:bodyPr anchor="b">
            <a:normAutofit/>
          </a:bodyPr>
          <a:lstStyle/>
          <a:p>
            <a:r>
              <a:rPr lang="en-US"/>
              <a:t>The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39A7F-0298-4F89-ACB2-BABBB9B44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7615" y="2236304"/>
            <a:ext cx="4023361" cy="31210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Very messy graph, it doesn’t seem that there is a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Cant group bins without mis-representing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Fit a regression model to check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55AFEF6-60B9-4DDD-9AE6-E76EAEE8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15" y="1506774"/>
            <a:ext cx="5748085" cy="38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186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C6F58-6862-47A1-A521-6AAD1208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7"/>
            <a:ext cx="4148511" cy="922354"/>
          </a:xfrm>
        </p:spPr>
        <p:txBody>
          <a:bodyPr anchor="b">
            <a:normAutofit/>
          </a:bodyPr>
          <a:lstStyle/>
          <a:p>
            <a:r>
              <a:rPr lang="en-US"/>
              <a:t>The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39A7F-0298-4F89-ACB2-BABBB9B44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7615" y="2236304"/>
            <a:ext cx="4023361" cy="312103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Nonexistent correlation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Agrees with previous findings of relative importance of games played on winning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Noisy data could be normalized with z scores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1998B02-A887-40C7-A970-9F4562E6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13" y="1506774"/>
            <a:ext cx="5806136" cy="44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377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54C89C-373F-47FC-BB73-6842E569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F9ED8-23A9-424D-877B-9AE95091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906" y="2504814"/>
            <a:ext cx="3213279" cy="18483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/>
              <a:t>Conclusions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100C7F-5272-46AB-9FC7-E66059915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28027" cy="6858000"/>
          </a:xfrm>
          <a:custGeom>
            <a:avLst/>
            <a:gdLst>
              <a:gd name="connsiteX0" fmla="*/ 0 w 7128027"/>
              <a:gd name="connsiteY0" fmla="*/ 0 h 6858000"/>
              <a:gd name="connsiteX1" fmla="*/ 333951 w 7128027"/>
              <a:gd name="connsiteY1" fmla="*/ 0 h 6858000"/>
              <a:gd name="connsiteX2" fmla="*/ 1220030 w 7128027"/>
              <a:gd name="connsiteY2" fmla="*/ 0 h 6858000"/>
              <a:gd name="connsiteX3" fmla="*/ 1345471 w 7128027"/>
              <a:gd name="connsiteY3" fmla="*/ 0 h 6858000"/>
              <a:gd name="connsiteX4" fmla="*/ 2838612 w 7128027"/>
              <a:gd name="connsiteY4" fmla="*/ 0 h 6858000"/>
              <a:gd name="connsiteX5" fmla="*/ 5505004 w 7128027"/>
              <a:gd name="connsiteY5" fmla="*/ 0 h 6858000"/>
              <a:gd name="connsiteX6" fmla="*/ 5527128 w 7128027"/>
              <a:gd name="connsiteY6" fmla="*/ 14997 h 6858000"/>
              <a:gd name="connsiteX7" fmla="*/ 7128027 w 7128027"/>
              <a:gd name="connsiteY7" fmla="*/ 3621656 h 6858000"/>
              <a:gd name="connsiteX8" fmla="*/ 5253677 w 7128027"/>
              <a:gd name="connsiteY8" fmla="*/ 6374814 h 6858000"/>
              <a:gd name="connsiteX9" fmla="*/ 4737029 w 7128027"/>
              <a:gd name="connsiteY9" fmla="*/ 6780599 h 6858000"/>
              <a:gd name="connsiteX10" fmla="*/ 4625273 w 7128027"/>
              <a:gd name="connsiteY10" fmla="*/ 6858000 h 6858000"/>
              <a:gd name="connsiteX11" fmla="*/ 2838612 w 7128027"/>
              <a:gd name="connsiteY11" fmla="*/ 6858000 h 6858000"/>
              <a:gd name="connsiteX12" fmla="*/ 1220030 w 7128027"/>
              <a:gd name="connsiteY12" fmla="*/ 6858000 h 6858000"/>
              <a:gd name="connsiteX13" fmla="*/ 1037077 w 7128027"/>
              <a:gd name="connsiteY13" fmla="*/ 6858000 h 6858000"/>
              <a:gd name="connsiteX14" fmla="*/ 333951 w 7128027"/>
              <a:gd name="connsiteY14" fmla="*/ 6858000 h 6858000"/>
              <a:gd name="connsiteX15" fmla="*/ 0 w 7128027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28027" h="6858000">
                <a:moveTo>
                  <a:pt x="0" y="0"/>
                </a:moveTo>
                <a:lnTo>
                  <a:pt x="333951" y="0"/>
                </a:lnTo>
                <a:lnTo>
                  <a:pt x="1220030" y="0"/>
                </a:lnTo>
                <a:lnTo>
                  <a:pt x="1345471" y="0"/>
                </a:lnTo>
                <a:lnTo>
                  <a:pt x="2838612" y="0"/>
                </a:lnTo>
                <a:lnTo>
                  <a:pt x="5505004" y="0"/>
                </a:lnTo>
                <a:lnTo>
                  <a:pt x="5527128" y="14997"/>
                </a:lnTo>
                <a:cubicBezTo>
                  <a:pt x="6554291" y="754641"/>
                  <a:pt x="7128027" y="2093192"/>
                  <a:pt x="7128027" y="3621656"/>
                </a:cubicBezTo>
                <a:cubicBezTo>
                  <a:pt x="7128027" y="4969131"/>
                  <a:pt x="6199302" y="5602839"/>
                  <a:pt x="5253677" y="6374814"/>
                </a:cubicBezTo>
                <a:cubicBezTo>
                  <a:pt x="5081474" y="6515397"/>
                  <a:pt x="4910847" y="6653108"/>
                  <a:pt x="4737029" y="6780599"/>
                </a:cubicBezTo>
                <a:lnTo>
                  <a:pt x="4625273" y="6858000"/>
                </a:lnTo>
                <a:lnTo>
                  <a:pt x="2838612" y="6858000"/>
                </a:lnTo>
                <a:lnTo>
                  <a:pt x="1220030" y="6858000"/>
                </a:lnTo>
                <a:lnTo>
                  <a:pt x="1037077" y="6858000"/>
                </a:lnTo>
                <a:lnTo>
                  <a:pt x="3339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4FEA6D5-DF59-4E15-B19F-159D0588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57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6C8C9E5-F937-44A5-A519-EA719F03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7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F939DAA-D2DE-4D57-9EB8-41DEB670B5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8017" y="942976"/>
          <a:ext cx="5493183" cy="4867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utoShape 4">
            <a:extLst>
              <a:ext uri="{FF2B5EF4-FFF2-40B4-BE49-F238E27FC236}">
                <a16:creationId xmlns:a16="http://schemas.microsoft.com/office/drawing/2014/main" id="{F3EDD338-F543-41F0-9589-29A317F9F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75957" cy="357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5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54C89C-373F-47FC-BB73-6842E569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F9ED8-23A9-424D-877B-9AE95091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963" y="1314450"/>
            <a:ext cx="3213279" cy="4229100"/>
          </a:xfrm>
        </p:spPr>
        <p:txBody>
          <a:bodyPr anchor="ctr">
            <a:normAutofit/>
          </a:bodyPr>
          <a:lstStyle/>
          <a:p>
            <a:r>
              <a:rPr lang="en-US"/>
              <a:t>Research Objectives 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100C7F-5272-46AB-9FC7-E66059915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28027" cy="6858000"/>
          </a:xfrm>
          <a:custGeom>
            <a:avLst/>
            <a:gdLst>
              <a:gd name="connsiteX0" fmla="*/ 0 w 7128027"/>
              <a:gd name="connsiteY0" fmla="*/ 0 h 6858000"/>
              <a:gd name="connsiteX1" fmla="*/ 333951 w 7128027"/>
              <a:gd name="connsiteY1" fmla="*/ 0 h 6858000"/>
              <a:gd name="connsiteX2" fmla="*/ 1220030 w 7128027"/>
              <a:gd name="connsiteY2" fmla="*/ 0 h 6858000"/>
              <a:gd name="connsiteX3" fmla="*/ 1345471 w 7128027"/>
              <a:gd name="connsiteY3" fmla="*/ 0 h 6858000"/>
              <a:gd name="connsiteX4" fmla="*/ 2838612 w 7128027"/>
              <a:gd name="connsiteY4" fmla="*/ 0 h 6858000"/>
              <a:gd name="connsiteX5" fmla="*/ 5505004 w 7128027"/>
              <a:gd name="connsiteY5" fmla="*/ 0 h 6858000"/>
              <a:gd name="connsiteX6" fmla="*/ 5527128 w 7128027"/>
              <a:gd name="connsiteY6" fmla="*/ 14997 h 6858000"/>
              <a:gd name="connsiteX7" fmla="*/ 7128027 w 7128027"/>
              <a:gd name="connsiteY7" fmla="*/ 3621656 h 6858000"/>
              <a:gd name="connsiteX8" fmla="*/ 5253677 w 7128027"/>
              <a:gd name="connsiteY8" fmla="*/ 6374814 h 6858000"/>
              <a:gd name="connsiteX9" fmla="*/ 4737029 w 7128027"/>
              <a:gd name="connsiteY9" fmla="*/ 6780599 h 6858000"/>
              <a:gd name="connsiteX10" fmla="*/ 4625273 w 7128027"/>
              <a:gd name="connsiteY10" fmla="*/ 6858000 h 6858000"/>
              <a:gd name="connsiteX11" fmla="*/ 2838612 w 7128027"/>
              <a:gd name="connsiteY11" fmla="*/ 6858000 h 6858000"/>
              <a:gd name="connsiteX12" fmla="*/ 1220030 w 7128027"/>
              <a:gd name="connsiteY12" fmla="*/ 6858000 h 6858000"/>
              <a:gd name="connsiteX13" fmla="*/ 1037077 w 7128027"/>
              <a:gd name="connsiteY13" fmla="*/ 6858000 h 6858000"/>
              <a:gd name="connsiteX14" fmla="*/ 333951 w 7128027"/>
              <a:gd name="connsiteY14" fmla="*/ 6858000 h 6858000"/>
              <a:gd name="connsiteX15" fmla="*/ 0 w 7128027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28027" h="6858000">
                <a:moveTo>
                  <a:pt x="0" y="0"/>
                </a:moveTo>
                <a:lnTo>
                  <a:pt x="333951" y="0"/>
                </a:lnTo>
                <a:lnTo>
                  <a:pt x="1220030" y="0"/>
                </a:lnTo>
                <a:lnTo>
                  <a:pt x="1345471" y="0"/>
                </a:lnTo>
                <a:lnTo>
                  <a:pt x="2838612" y="0"/>
                </a:lnTo>
                <a:lnTo>
                  <a:pt x="5505004" y="0"/>
                </a:lnTo>
                <a:lnTo>
                  <a:pt x="5527128" y="14997"/>
                </a:lnTo>
                <a:cubicBezTo>
                  <a:pt x="6554291" y="754641"/>
                  <a:pt x="7128027" y="2093192"/>
                  <a:pt x="7128027" y="3621656"/>
                </a:cubicBezTo>
                <a:cubicBezTo>
                  <a:pt x="7128027" y="4969131"/>
                  <a:pt x="6199302" y="5602839"/>
                  <a:pt x="5253677" y="6374814"/>
                </a:cubicBezTo>
                <a:cubicBezTo>
                  <a:pt x="5081474" y="6515397"/>
                  <a:pt x="4910847" y="6653108"/>
                  <a:pt x="4737029" y="6780599"/>
                </a:cubicBezTo>
                <a:lnTo>
                  <a:pt x="4625273" y="6858000"/>
                </a:lnTo>
                <a:lnTo>
                  <a:pt x="2838612" y="6858000"/>
                </a:lnTo>
                <a:lnTo>
                  <a:pt x="1220030" y="6858000"/>
                </a:lnTo>
                <a:lnTo>
                  <a:pt x="1037077" y="6858000"/>
                </a:lnTo>
                <a:lnTo>
                  <a:pt x="3339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4FEA6D5-DF59-4E15-B19F-159D0588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57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6C8C9E5-F937-44A5-A519-EA719F03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7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F939DAA-D2DE-4D57-9EB8-41DEB670B5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478151"/>
              </p:ext>
            </p:extLst>
          </p:nvPr>
        </p:nvGraphicFramePr>
        <p:xfrm>
          <a:off x="298017" y="942976"/>
          <a:ext cx="5493183" cy="4867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832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2AB71-FEA9-4731-8F0F-4AC037DA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Is Simulating a Fortnite Game Possible? What are its limitations?</a:t>
            </a:r>
          </a:p>
        </p:txBody>
      </p:sp>
      <p:pic>
        <p:nvPicPr>
          <p:cNvPr id="13" name="Graphic 12" descr="Game controller">
            <a:extLst>
              <a:ext uri="{FF2B5EF4-FFF2-40B4-BE49-F238E27FC236}">
                <a16:creationId xmlns:a16="http://schemas.microsoft.com/office/drawing/2014/main" id="{96505B61-7F62-4FE3-A063-6773D3330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3319" y="821665"/>
            <a:ext cx="2946903" cy="29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3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49674-9D5B-42E2-8290-3FE73E39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59" y="676050"/>
            <a:ext cx="4527965" cy="1587444"/>
          </a:xfrm>
        </p:spPr>
        <p:txBody>
          <a:bodyPr anchor="b">
            <a:normAutofit/>
          </a:bodyPr>
          <a:lstStyle/>
          <a:p>
            <a:r>
              <a:rPr lang="en-US"/>
              <a:t>What is Fortnite?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2BB9454-F5EB-457D-9565-AE6E16C1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" t="1" r="29980" b="1"/>
          <a:stretch/>
        </p:blipFill>
        <p:spPr>
          <a:xfrm>
            <a:off x="530913" y="746150"/>
            <a:ext cx="5498828" cy="5336987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50134AD-1746-4684-AE6D-BA14C245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0" y="2503317"/>
            <a:ext cx="4691478" cy="3243207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Online videogame where 100 players spawn on an island.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 players find gear and explore, they eliminate each other and try to be the last player left standing.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Fortnite has multiple modes, however this project focuses on solo games.</a:t>
            </a:r>
          </a:p>
        </p:txBody>
      </p:sp>
      <p:sp>
        <p:nvSpPr>
          <p:cNvPr id="4" name="Rectangle 3" descr="Game controller">
            <a:extLst>
              <a:ext uri="{FF2B5EF4-FFF2-40B4-BE49-F238E27FC236}">
                <a16:creationId xmlns:a16="http://schemas.microsoft.com/office/drawing/2014/main" id="{13E495BC-D0A3-4DA3-9952-347A0A62A6D0}"/>
              </a:ext>
            </a:extLst>
          </p:cNvPr>
          <p:cNvSpPr/>
          <p:nvPr/>
        </p:nvSpPr>
        <p:spPr>
          <a:xfrm>
            <a:off x="11130235" y="5754550"/>
            <a:ext cx="995693" cy="106456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858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5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5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5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5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5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6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6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6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3" name="Rectangle 6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4" name="Freeform: Shape 68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Freeform: Shape 70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Freeform: Shape 72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37ECE-0C63-445E-B78F-2C1481BC1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427" y="2247662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4100"/>
              <a:t>How would a simulation even work?</a:t>
            </a:r>
          </a:p>
        </p:txBody>
      </p:sp>
      <p:pic>
        <p:nvPicPr>
          <p:cNvPr id="7" name="Graphic 6" descr="Dice with solid fill">
            <a:extLst>
              <a:ext uri="{FF2B5EF4-FFF2-40B4-BE49-F238E27FC236}">
                <a16:creationId xmlns:a16="http://schemas.microsoft.com/office/drawing/2014/main" id="{030B030D-CD42-4932-AF1F-1F1B795C6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3487" y="1276508"/>
            <a:ext cx="4304983" cy="4304983"/>
          </a:xfrm>
          <a:prstGeom prst="rect">
            <a:avLst/>
          </a:prstGeom>
        </p:spPr>
      </p:pic>
      <p:sp>
        <p:nvSpPr>
          <p:cNvPr id="4" name="Rectangle 3" descr="Game controller">
            <a:extLst>
              <a:ext uri="{FF2B5EF4-FFF2-40B4-BE49-F238E27FC236}">
                <a16:creationId xmlns:a16="http://schemas.microsoft.com/office/drawing/2014/main" id="{90356041-D104-414E-BC6A-D86136C9E3B2}"/>
              </a:ext>
            </a:extLst>
          </p:cNvPr>
          <p:cNvSpPr/>
          <p:nvPr/>
        </p:nvSpPr>
        <p:spPr>
          <a:xfrm>
            <a:off x="11130235" y="5754550"/>
            <a:ext cx="995693" cy="106456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276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7937B8-6CC0-4AA7-B985-4AC5171A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11" y="534883"/>
            <a:ext cx="4062668" cy="1344612"/>
          </a:xfrm>
        </p:spPr>
        <p:txBody>
          <a:bodyPr anchor="b">
            <a:normAutofit fontScale="90000"/>
          </a:bodyPr>
          <a:lstStyle/>
          <a:p>
            <a:r>
              <a:rPr lang="en-US"/>
              <a:t>A High Level View</a:t>
            </a:r>
          </a:p>
        </p:txBody>
      </p:sp>
      <p:sp>
        <p:nvSpPr>
          <p:cNvPr id="4" name="Rectangle 3" descr="Game controller">
            <a:extLst>
              <a:ext uri="{FF2B5EF4-FFF2-40B4-BE49-F238E27FC236}">
                <a16:creationId xmlns:a16="http://schemas.microsoft.com/office/drawing/2014/main" id="{F4A3E385-327E-42A3-A7EB-2A472C547F75}"/>
              </a:ext>
            </a:extLst>
          </p:cNvPr>
          <p:cNvSpPr/>
          <p:nvPr/>
        </p:nvSpPr>
        <p:spPr>
          <a:xfrm>
            <a:off x="11130235" y="5754550"/>
            <a:ext cx="995693" cy="106456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B919DA-3E48-48B7-A9BC-6E4170825B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298455"/>
              </p:ext>
            </p:extLst>
          </p:nvPr>
        </p:nvGraphicFramePr>
        <p:xfrm>
          <a:off x="1021626" y="1744772"/>
          <a:ext cx="10087787" cy="3384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0F375E-E499-4699-A680-B8E8D6C4C8AB}"/>
              </a:ext>
            </a:extLst>
          </p:cNvPr>
          <p:cNvSpPr txBox="1"/>
          <p:nvPr/>
        </p:nvSpPr>
        <p:spPr>
          <a:xfrm>
            <a:off x="2084831" y="4263455"/>
            <a:ext cx="796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Repeat </a:t>
            </a:r>
            <a:r>
              <a:rPr lang="en-US" b="1" i="1"/>
              <a:t>many</a:t>
            </a:r>
            <a:r>
              <a:rPr lang="en-US"/>
              <a:t> times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57F277-7C3B-49E7-AE6A-1AE28E938EA5}"/>
              </a:ext>
            </a:extLst>
          </p:cNvPr>
          <p:cNvSpPr/>
          <p:nvPr/>
        </p:nvSpPr>
        <p:spPr>
          <a:xfrm>
            <a:off x="1176529" y="2190391"/>
            <a:ext cx="2133600" cy="610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What exactly does player skill mean?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016836-C289-4067-81FD-B1C5FF98F65D}"/>
              </a:ext>
            </a:extLst>
          </p:cNvPr>
          <p:cNvSpPr/>
          <p:nvPr/>
        </p:nvSpPr>
        <p:spPr>
          <a:xfrm>
            <a:off x="3621024" y="2190391"/>
            <a:ext cx="2133600" cy="610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How do you generate this?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145860-9C6C-4509-BC6F-D34603C2E916}"/>
              </a:ext>
            </a:extLst>
          </p:cNvPr>
          <p:cNvSpPr/>
          <p:nvPr/>
        </p:nvSpPr>
        <p:spPr>
          <a:xfrm>
            <a:off x="6065519" y="2190391"/>
            <a:ext cx="2133600" cy="610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How do you eliminate players?</a:t>
            </a:r>
          </a:p>
        </p:txBody>
      </p:sp>
    </p:spTree>
    <p:extLst>
      <p:ext uri="{BB962C8B-B14F-4D97-AF65-F5344CB8AC3E}">
        <p14:creationId xmlns:p14="http://schemas.microsoft.com/office/powerpoint/2010/main" val="158395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B919DA-3E48-48B7-A9BC-6E4170825BD6}"/>
              </a:ext>
            </a:extLst>
          </p:cNvPr>
          <p:cNvGraphicFramePr/>
          <p:nvPr/>
        </p:nvGraphicFramePr>
        <p:xfrm>
          <a:off x="1021626" y="1744772"/>
          <a:ext cx="10087787" cy="3384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7937B8-6CC0-4AA7-B985-4AC5171A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11" y="534883"/>
            <a:ext cx="4062668" cy="1344612"/>
          </a:xfrm>
        </p:spPr>
        <p:txBody>
          <a:bodyPr anchor="b">
            <a:normAutofit fontScale="90000"/>
          </a:bodyPr>
          <a:lstStyle/>
          <a:p>
            <a:r>
              <a:rPr lang="en-US"/>
              <a:t>A High Level View</a:t>
            </a:r>
          </a:p>
        </p:txBody>
      </p:sp>
      <p:sp>
        <p:nvSpPr>
          <p:cNvPr id="4" name="Rectangle 3" descr="Game controller">
            <a:extLst>
              <a:ext uri="{FF2B5EF4-FFF2-40B4-BE49-F238E27FC236}">
                <a16:creationId xmlns:a16="http://schemas.microsoft.com/office/drawing/2014/main" id="{F4A3E385-327E-42A3-A7EB-2A472C547F75}"/>
              </a:ext>
            </a:extLst>
          </p:cNvPr>
          <p:cNvSpPr/>
          <p:nvPr/>
        </p:nvSpPr>
        <p:spPr>
          <a:xfrm>
            <a:off x="11130235" y="5754550"/>
            <a:ext cx="995693" cy="106456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57F277-7C3B-49E7-AE6A-1AE28E938EA5}"/>
              </a:ext>
            </a:extLst>
          </p:cNvPr>
          <p:cNvSpPr/>
          <p:nvPr/>
        </p:nvSpPr>
        <p:spPr>
          <a:xfrm>
            <a:off x="1176529" y="2190391"/>
            <a:ext cx="2133600" cy="610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What exactly does player skill mean?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016836-C289-4067-81FD-B1C5FF98F65D}"/>
              </a:ext>
            </a:extLst>
          </p:cNvPr>
          <p:cNvSpPr/>
          <p:nvPr/>
        </p:nvSpPr>
        <p:spPr>
          <a:xfrm>
            <a:off x="3621024" y="2190391"/>
            <a:ext cx="2133600" cy="610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How do you generate this?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145860-9C6C-4509-BC6F-D34603C2E916}"/>
              </a:ext>
            </a:extLst>
          </p:cNvPr>
          <p:cNvSpPr/>
          <p:nvPr/>
        </p:nvSpPr>
        <p:spPr>
          <a:xfrm>
            <a:off x="6065519" y="2190391"/>
            <a:ext cx="2133600" cy="610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How do you eliminate players?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A0A7D2-E0A6-421D-9A69-C9BE7FC03294}"/>
              </a:ext>
            </a:extLst>
          </p:cNvPr>
          <p:cNvSpPr/>
          <p:nvPr/>
        </p:nvSpPr>
        <p:spPr>
          <a:xfrm>
            <a:off x="1603248" y="4708085"/>
            <a:ext cx="8485632" cy="15938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10" name="Graphic 9" descr="Repeat outline">
            <a:extLst>
              <a:ext uri="{FF2B5EF4-FFF2-40B4-BE49-F238E27FC236}">
                <a16:creationId xmlns:a16="http://schemas.microsoft.com/office/drawing/2014/main" id="{A8DFB4B8-CA75-4D5B-870B-2229BE5DDC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7424" y="4791046"/>
            <a:ext cx="914400" cy="914400"/>
          </a:xfrm>
          <a:prstGeom prst="rect">
            <a:avLst/>
          </a:prstGeom>
        </p:spPr>
      </p:pic>
      <p:pic>
        <p:nvPicPr>
          <p:cNvPr id="12" name="Graphic 11" descr="DVD player outline">
            <a:extLst>
              <a:ext uri="{FF2B5EF4-FFF2-40B4-BE49-F238E27FC236}">
                <a16:creationId xmlns:a16="http://schemas.microsoft.com/office/drawing/2014/main" id="{7CCCAE80-797F-48CB-BCF7-D8464C4847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14943" y="4830586"/>
            <a:ext cx="914400" cy="914400"/>
          </a:xfrm>
          <a:prstGeom prst="rect">
            <a:avLst/>
          </a:prstGeom>
        </p:spPr>
      </p:pic>
      <p:pic>
        <p:nvPicPr>
          <p:cNvPr id="17" name="Graphic 16" descr="Target outline">
            <a:extLst>
              <a:ext uri="{FF2B5EF4-FFF2-40B4-BE49-F238E27FC236}">
                <a16:creationId xmlns:a16="http://schemas.microsoft.com/office/drawing/2014/main" id="{972F6980-0BE6-49AF-81A1-F922BAC311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95729" y="4762527"/>
            <a:ext cx="914400" cy="914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045257-1ED8-4B45-96D6-AD07D5D994B3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2243329" y="2801253"/>
            <a:ext cx="3602735" cy="1906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0F375E-E499-4699-A680-B8E8D6C4C8AB}"/>
              </a:ext>
            </a:extLst>
          </p:cNvPr>
          <p:cNvSpPr txBox="1"/>
          <p:nvPr/>
        </p:nvSpPr>
        <p:spPr>
          <a:xfrm>
            <a:off x="2084831" y="4263455"/>
            <a:ext cx="796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Repeat </a:t>
            </a:r>
            <a:r>
              <a:rPr lang="en-US" b="1" i="1"/>
              <a:t>many</a:t>
            </a:r>
            <a:r>
              <a:rPr lang="en-US"/>
              <a:t>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14C45E-A2BB-4F72-8430-E8F6C5B342CE}"/>
              </a:ext>
            </a:extLst>
          </p:cNvPr>
          <p:cNvSpPr txBox="1"/>
          <p:nvPr/>
        </p:nvSpPr>
        <p:spPr>
          <a:xfrm>
            <a:off x="1688592" y="5650918"/>
            <a:ext cx="23393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Accuracy</a:t>
            </a:r>
          </a:p>
          <a:p>
            <a:pPr algn="ctr"/>
            <a:r>
              <a:rPr lang="el-GR" sz="2000" b="0" i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2F030A-719F-4AD5-8830-B9AD86355450}"/>
              </a:ext>
            </a:extLst>
          </p:cNvPr>
          <p:cNvSpPr txBox="1"/>
          <p:nvPr/>
        </p:nvSpPr>
        <p:spPr>
          <a:xfrm>
            <a:off x="4589748" y="5645120"/>
            <a:ext cx="23393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Fortnite Games Played</a:t>
            </a:r>
          </a:p>
          <a:p>
            <a:pPr algn="ctr"/>
            <a:r>
              <a:rPr lang="el-G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σ</a:t>
            </a:r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58431-FF4F-4DD9-9FEE-0EE03924C215}"/>
              </a:ext>
            </a:extLst>
          </p:cNvPr>
          <p:cNvSpPr txBox="1"/>
          <p:nvPr/>
        </p:nvSpPr>
        <p:spPr>
          <a:xfrm>
            <a:off x="7602471" y="5639693"/>
            <a:ext cx="23393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FPS Games Played</a:t>
            </a:r>
          </a:p>
          <a:p>
            <a:pPr algn="ctr"/>
            <a:r>
              <a:rPr lang="el-G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Δ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736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F375E-E499-4699-A680-B8E8D6C4C8AB}"/>
              </a:ext>
            </a:extLst>
          </p:cNvPr>
          <p:cNvSpPr txBox="1"/>
          <p:nvPr/>
        </p:nvSpPr>
        <p:spPr>
          <a:xfrm>
            <a:off x="2084831" y="4263455"/>
            <a:ext cx="796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Repeat </a:t>
            </a:r>
            <a:r>
              <a:rPr lang="en-US" b="1" i="1"/>
              <a:t>many</a:t>
            </a:r>
            <a:r>
              <a:rPr lang="en-US"/>
              <a:t> times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B919DA-3E48-48B7-A9BC-6E4170825BD6}"/>
              </a:ext>
            </a:extLst>
          </p:cNvPr>
          <p:cNvGraphicFramePr/>
          <p:nvPr/>
        </p:nvGraphicFramePr>
        <p:xfrm>
          <a:off x="1021626" y="1744772"/>
          <a:ext cx="10087787" cy="3384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7937B8-6CC0-4AA7-B985-4AC5171A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11" y="534883"/>
            <a:ext cx="4062668" cy="1344612"/>
          </a:xfrm>
        </p:spPr>
        <p:txBody>
          <a:bodyPr anchor="b">
            <a:normAutofit fontScale="90000"/>
          </a:bodyPr>
          <a:lstStyle/>
          <a:p>
            <a:r>
              <a:rPr lang="en-US"/>
              <a:t>A High Level View</a:t>
            </a:r>
          </a:p>
        </p:txBody>
      </p:sp>
      <p:sp>
        <p:nvSpPr>
          <p:cNvPr id="4" name="Rectangle 3" descr="Game controller">
            <a:extLst>
              <a:ext uri="{FF2B5EF4-FFF2-40B4-BE49-F238E27FC236}">
                <a16:creationId xmlns:a16="http://schemas.microsoft.com/office/drawing/2014/main" id="{F4A3E385-327E-42A3-A7EB-2A472C547F75}"/>
              </a:ext>
            </a:extLst>
          </p:cNvPr>
          <p:cNvSpPr/>
          <p:nvPr/>
        </p:nvSpPr>
        <p:spPr>
          <a:xfrm>
            <a:off x="11130235" y="5754550"/>
            <a:ext cx="995693" cy="106456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016836-C289-4067-81FD-B1C5FF98F65D}"/>
              </a:ext>
            </a:extLst>
          </p:cNvPr>
          <p:cNvSpPr/>
          <p:nvPr/>
        </p:nvSpPr>
        <p:spPr>
          <a:xfrm>
            <a:off x="3621024" y="2190391"/>
            <a:ext cx="2133600" cy="610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How do you generate this?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145860-9C6C-4509-BC6F-D34603C2E916}"/>
              </a:ext>
            </a:extLst>
          </p:cNvPr>
          <p:cNvSpPr/>
          <p:nvPr/>
        </p:nvSpPr>
        <p:spPr>
          <a:xfrm>
            <a:off x="6065519" y="2190391"/>
            <a:ext cx="2133600" cy="610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How do you eliminate players?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A0A7D2-E0A6-421D-9A69-C9BE7FC03294}"/>
              </a:ext>
            </a:extLst>
          </p:cNvPr>
          <p:cNvSpPr/>
          <p:nvPr/>
        </p:nvSpPr>
        <p:spPr>
          <a:xfrm>
            <a:off x="814812" y="3246872"/>
            <a:ext cx="10429592" cy="34404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10" name="Graphic 9" descr="Repeat outline">
            <a:extLst>
              <a:ext uri="{FF2B5EF4-FFF2-40B4-BE49-F238E27FC236}">
                <a16:creationId xmlns:a16="http://schemas.microsoft.com/office/drawing/2014/main" id="{A8DFB4B8-CA75-4D5B-870B-2229BE5DDC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3187" y="3403100"/>
            <a:ext cx="539962" cy="539962"/>
          </a:xfrm>
          <a:prstGeom prst="rect">
            <a:avLst/>
          </a:prstGeom>
        </p:spPr>
      </p:pic>
      <p:pic>
        <p:nvPicPr>
          <p:cNvPr id="12" name="Graphic 11" descr="DVD player outline">
            <a:extLst>
              <a:ext uri="{FF2B5EF4-FFF2-40B4-BE49-F238E27FC236}">
                <a16:creationId xmlns:a16="http://schemas.microsoft.com/office/drawing/2014/main" id="{7CCCAE80-797F-48CB-BCF7-D8464C4847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04182" y="3379498"/>
            <a:ext cx="539962" cy="539962"/>
          </a:xfrm>
          <a:prstGeom prst="rect">
            <a:avLst/>
          </a:prstGeom>
        </p:spPr>
      </p:pic>
      <p:pic>
        <p:nvPicPr>
          <p:cNvPr id="17" name="Graphic 16" descr="Target outline">
            <a:extLst>
              <a:ext uri="{FF2B5EF4-FFF2-40B4-BE49-F238E27FC236}">
                <a16:creationId xmlns:a16="http://schemas.microsoft.com/office/drawing/2014/main" id="{972F6980-0BE6-49AF-81A1-F922BAC311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90778" y="3393365"/>
            <a:ext cx="539962" cy="5399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045257-1ED8-4B45-96D6-AD07D5D994B3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>
            <a:off x="4687824" y="2801253"/>
            <a:ext cx="1341784" cy="445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A2F030A-719F-4AD5-8830-B9AD86355450}"/>
              </a:ext>
            </a:extLst>
          </p:cNvPr>
          <p:cNvSpPr txBox="1"/>
          <p:nvPr/>
        </p:nvSpPr>
        <p:spPr>
          <a:xfrm>
            <a:off x="5138658" y="3445922"/>
            <a:ext cx="158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Fortnite Games Played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58431-FF4F-4DD9-9FEE-0EE03924C215}"/>
              </a:ext>
            </a:extLst>
          </p:cNvPr>
          <p:cNvSpPr txBox="1"/>
          <p:nvPr/>
        </p:nvSpPr>
        <p:spPr>
          <a:xfrm>
            <a:off x="8944144" y="3421206"/>
            <a:ext cx="145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FPS Games Played</a:t>
            </a:r>
          </a:p>
        </p:txBody>
      </p:sp>
      <p:pic>
        <p:nvPicPr>
          <p:cNvPr id="29" name="Graphic 28" descr="Repeat outline">
            <a:extLst>
              <a:ext uri="{FF2B5EF4-FFF2-40B4-BE49-F238E27FC236}">
                <a16:creationId xmlns:a16="http://schemas.microsoft.com/office/drawing/2014/main" id="{3477222C-871B-4FD5-BC97-49BD8CBA02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4603" y="2406749"/>
            <a:ext cx="394504" cy="394504"/>
          </a:xfrm>
          <a:prstGeom prst="rect">
            <a:avLst/>
          </a:prstGeom>
        </p:spPr>
      </p:pic>
      <p:pic>
        <p:nvPicPr>
          <p:cNvPr id="32" name="Graphic 31" descr="DVD player outline">
            <a:extLst>
              <a:ext uri="{FF2B5EF4-FFF2-40B4-BE49-F238E27FC236}">
                <a16:creationId xmlns:a16="http://schemas.microsoft.com/office/drawing/2014/main" id="{178DB78D-2DBC-4CA6-9F54-9C604447B0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28468" y="2406749"/>
            <a:ext cx="394504" cy="394504"/>
          </a:xfrm>
          <a:prstGeom prst="rect">
            <a:avLst/>
          </a:prstGeom>
        </p:spPr>
      </p:pic>
      <p:pic>
        <p:nvPicPr>
          <p:cNvPr id="33" name="Graphic 32" descr="Target outline">
            <a:extLst>
              <a:ext uri="{FF2B5EF4-FFF2-40B4-BE49-F238E27FC236}">
                <a16:creationId xmlns:a16="http://schemas.microsoft.com/office/drawing/2014/main" id="{DE10D7C7-8AED-46F0-B55B-1630E69436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8167" y="2406749"/>
            <a:ext cx="394504" cy="39450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9AD21D8-2814-46F8-820D-CE8AEF5449BB}"/>
              </a:ext>
            </a:extLst>
          </p:cNvPr>
          <p:cNvSpPr txBox="1"/>
          <p:nvPr/>
        </p:nvSpPr>
        <p:spPr>
          <a:xfrm>
            <a:off x="1777156" y="3504245"/>
            <a:ext cx="158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Accuracy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D71B32-6AAA-4E41-A4DB-505391D8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87" y="3917177"/>
            <a:ext cx="2494695" cy="27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958115-1E2F-45B7-9DF6-F54BA087D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187" y="3932587"/>
            <a:ext cx="2494695" cy="27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3F84D8-1D1D-4C1A-A12A-CC78318D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259" y="3923785"/>
            <a:ext cx="2498698" cy="278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13897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233A3E"/>
      </a:dk2>
      <a:lt2>
        <a:srgbClr val="E2E8E8"/>
      </a:lt2>
      <a:accent1>
        <a:srgbClr val="D93737"/>
      </a:accent1>
      <a:accent2>
        <a:srgbClr val="C76825"/>
      </a:accent2>
      <a:accent3>
        <a:srgbClr val="BBA32F"/>
      </a:accent3>
      <a:accent4>
        <a:srgbClr val="8CAF20"/>
      </a:accent4>
      <a:accent5>
        <a:srgbClr val="5DB92E"/>
      </a:accent5>
      <a:accent6>
        <a:srgbClr val="23BC2F"/>
      </a:accent6>
      <a:hlink>
        <a:srgbClr val="309191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E4755467D647488403D0756203FB32" ma:contentTypeVersion="11" ma:contentTypeDescription="Create a new document." ma:contentTypeScope="" ma:versionID="a4fdf2bf9ce3f5112933ff4a2c3fdc5c">
  <xsd:schema xmlns:xsd="http://www.w3.org/2001/XMLSchema" xmlns:xs="http://www.w3.org/2001/XMLSchema" xmlns:p="http://schemas.microsoft.com/office/2006/metadata/properties" xmlns:ns3="351b2b9f-3c5a-412b-9fb8-878263e4ee10" xmlns:ns4="87735a54-ccde-448a-8c6a-35d0f90f1f31" targetNamespace="http://schemas.microsoft.com/office/2006/metadata/properties" ma:root="true" ma:fieldsID="b7f867c2171b1488ebedd7afcecf33e2" ns3:_="" ns4:_="">
    <xsd:import namespace="351b2b9f-3c5a-412b-9fb8-878263e4ee10"/>
    <xsd:import namespace="87735a54-ccde-448a-8c6a-35d0f90f1f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1b2b9f-3c5a-412b-9fb8-878263e4ee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35a54-ccde-448a-8c6a-35d0f90f1f31" elementFormDefault="qualified">
    <xsd:import namespace="http://schemas.microsoft.com/office/2006/documentManagement/types"/>
    <xsd:import namespace="http://schemas.microsoft.com/office/infopath/2007/PartnerControls"/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B1CB7D6-B972-4BA2-8085-C119CA37DBB8}">
  <ds:schemaRefs>
    <ds:schemaRef ds:uri="351b2b9f-3c5a-412b-9fb8-878263e4ee10"/>
    <ds:schemaRef ds:uri="87735a54-ccde-448a-8c6a-35d0f90f1f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2267BFE-404B-48C8-8BA5-D669658C05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15157A-2BC3-477B-BE5E-FFCBD5C15CB0}">
  <ds:schemaRefs>
    <ds:schemaRef ds:uri="351b2b9f-3c5a-412b-9fb8-878263e4ee10"/>
    <ds:schemaRef ds:uri="87735a54-ccde-448a-8c6a-35d0f90f1f3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SketchLinesVTI</vt:lpstr>
      <vt:lpstr>Probabilistic Fortnite Simulations</vt:lpstr>
      <vt:lpstr>Motivation: Why?</vt:lpstr>
      <vt:lpstr>Research Objectives </vt:lpstr>
      <vt:lpstr>Is Simulating a Fortnite Game Possible? What are its limitations?</vt:lpstr>
      <vt:lpstr>What is Fortnite?</vt:lpstr>
      <vt:lpstr>How would a simulation even work?</vt:lpstr>
      <vt:lpstr>A High Level View</vt:lpstr>
      <vt:lpstr>A High Level View</vt:lpstr>
      <vt:lpstr>A High Level View</vt:lpstr>
      <vt:lpstr>A High Level View</vt:lpstr>
      <vt:lpstr>A High Level View</vt:lpstr>
      <vt:lpstr>A High Level View</vt:lpstr>
      <vt:lpstr>How do player statistics change game outcomes?  </vt:lpstr>
      <vt:lpstr>What are we looking for?</vt:lpstr>
      <vt:lpstr>Setting up the sim</vt:lpstr>
      <vt:lpstr>PowerPoint Presentation</vt:lpstr>
      <vt:lpstr>PowerPoint Presentation</vt:lpstr>
      <vt:lpstr>PowerPoint Presentation</vt:lpstr>
      <vt:lpstr>Finding minimum games to get a win</vt:lpstr>
      <vt:lpstr>- Initial player parameters .3 Accuracy, 100 Previous games Played, 5 game experience - 100 iterations of “sim till win” - We can say with these parameters, it would take about 62.58 simulations to have a 50% chance at winning a game  </vt:lpstr>
      <vt:lpstr>- Initial player parameters .7 Accuracy, 400 Previous games Played, 11 game experience - 100 iterations of “sim till win” - We can say with these parameters, it would only take 1-3 games to win once  </vt:lpstr>
      <vt:lpstr>How does skill change player outcomes? Can skill change over time?</vt:lpstr>
      <vt:lpstr>Measuring skill gain over simulations?</vt:lpstr>
      <vt:lpstr>Setting up the sim</vt:lpstr>
      <vt:lpstr>The graph</vt:lpstr>
      <vt:lpstr>The graph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Fortnite Simulations</dc:title>
  <dc:creator>Wiese, Grant</dc:creator>
  <cp:revision>1</cp:revision>
  <dcterms:created xsi:type="dcterms:W3CDTF">2020-12-07T01:47:31Z</dcterms:created>
  <dcterms:modified xsi:type="dcterms:W3CDTF">2020-12-09T19:48:11Z</dcterms:modified>
</cp:coreProperties>
</file>